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338" r:id="rId4"/>
    <p:sldId id="317" r:id="rId5"/>
    <p:sldId id="339" r:id="rId6"/>
    <p:sldId id="318" r:id="rId7"/>
    <p:sldId id="321" r:id="rId8"/>
    <p:sldId id="322" r:id="rId9"/>
    <p:sldId id="320" r:id="rId10"/>
    <p:sldId id="31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269" r:id="rId30"/>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FF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E11"/>
    <a:srgbClr val="FF5050"/>
    <a:srgbClr val="D4D4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07"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E2D75-040D-4E1D-AA2B-3DBA02735B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C9C3FCC-69EA-46FE-9163-09685C737876}">
      <dgm:prSet phldrT="[نص]"/>
      <dgm:spPr/>
      <dgm:t>
        <a:bodyPr/>
        <a:lstStyle/>
        <a:p>
          <a:r>
            <a:rPr lang="ar-SA" dirty="0"/>
            <a:t>الاستراتيجيات المنطقية</a:t>
          </a:r>
          <a:endParaRPr lang="en-US" dirty="0"/>
        </a:p>
      </dgm:t>
    </dgm:pt>
    <dgm:pt modelId="{CB774853-E660-431C-8661-01C678D519C7}" type="parTrans" cxnId="{0104F268-AF68-4C7B-82D1-5E51EA85F58E}">
      <dgm:prSet/>
      <dgm:spPr/>
      <dgm:t>
        <a:bodyPr/>
        <a:lstStyle/>
        <a:p>
          <a:endParaRPr lang="en-US"/>
        </a:p>
      </dgm:t>
    </dgm:pt>
    <dgm:pt modelId="{080F7548-CFE4-4580-9A3E-328A3BF5B1F7}" type="sibTrans" cxnId="{0104F268-AF68-4C7B-82D1-5E51EA85F58E}">
      <dgm:prSet/>
      <dgm:spPr/>
      <dgm:t>
        <a:bodyPr/>
        <a:lstStyle/>
        <a:p>
          <a:endParaRPr lang="en-US"/>
        </a:p>
      </dgm:t>
    </dgm:pt>
    <dgm:pt modelId="{55B5007F-FD36-4021-A31A-255A8CDDAC46}">
      <dgm:prSet phldrT="[نص]">
        <dgm:style>
          <a:lnRef idx="1">
            <a:schemeClr val="accent6"/>
          </a:lnRef>
          <a:fillRef idx="2">
            <a:schemeClr val="accent6"/>
          </a:fillRef>
          <a:effectRef idx="1">
            <a:schemeClr val="accent6"/>
          </a:effectRef>
          <a:fontRef idx="minor">
            <a:schemeClr val="dk1"/>
          </a:fontRef>
        </dgm:style>
      </dgm:prSet>
      <dgm:spPr/>
      <dgm:t>
        <a:bodyPr/>
        <a:lstStyle/>
        <a:p>
          <a:r>
            <a:rPr lang="ar-SA" dirty="0"/>
            <a:t>المشاركة</a:t>
          </a:r>
          <a:endParaRPr lang="en-US" dirty="0"/>
        </a:p>
      </dgm:t>
    </dgm:pt>
    <dgm:pt modelId="{230F239B-CCCC-44F4-BD66-94E6B80B2141}" type="parTrans" cxnId="{F481F17A-AE4D-4B68-88D7-39E72C259734}">
      <dgm:prSet/>
      <dgm:spPr/>
      <dgm:t>
        <a:bodyPr/>
        <a:lstStyle/>
        <a:p>
          <a:endParaRPr lang="en-US"/>
        </a:p>
      </dgm:t>
    </dgm:pt>
    <dgm:pt modelId="{0EB95E3E-57DF-4D96-BDDC-EBE338A97208}" type="sibTrans" cxnId="{F481F17A-AE4D-4B68-88D7-39E72C259734}">
      <dgm:prSet/>
      <dgm:spPr/>
      <dgm:t>
        <a:bodyPr/>
        <a:lstStyle/>
        <a:p>
          <a:endParaRPr lang="en-US"/>
        </a:p>
      </dgm:t>
    </dgm:pt>
    <dgm:pt modelId="{DBC3D537-FD76-4DD7-A109-F64FFB0CAB92}">
      <dgm:prSet phldrT="[نص]">
        <dgm:style>
          <a:lnRef idx="1">
            <a:schemeClr val="accent6"/>
          </a:lnRef>
          <a:fillRef idx="2">
            <a:schemeClr val="accent6"/>
          </a:fillRef>
          <a:effectRef idx="1">
            <a:schemeClr val="accent6"/>
          </a:effectRef>
          <a:fontRef idx="minor">
            <a:schemeClr val="dk1"/>
          </a:fontRef>
        </dgm:style>
      </dgm:prSet>
      <dgm:spPr/>
      <dgm:t>
        <a:bodyPr/>
        <a:lstStyle/>
        <a:p>
          <a:r>
            <a:rPr lang="ar-SA" dirty="0"/>
            <a:t>الاتساق</a:t>
          </a:r>
          <a:endParaRPr lang="en-US" dirty="0"/>
        </a:p>
      </dgm:t>
    </dgm:pt>
    <dgm:pt modelId="{A5AB84BD-5692-41E3-B054-3C9D3541D998}" type="parTrans" cxnId="{AB120346-F0C6-4AF2-A0BC-C73FAB754023}">
      <dgm:prSet/>
      <dgm:spPr/>
      <dgm:t>
        <a:bodyPr/>
        <a:lstStyle/>
        <a:p>
          <a:endParaRPr lang="en-US"/>
        </a:p>
      </dgm:t>
    </dgm:pt>
    <dgm:pt modelId="{99935E01-65A9-4636-B47B-7A87F0D04D48}" type="sibTrans" cxnId="{AB120346-F0C6-4AF2-A0BC-C73FAB754023}">
      <dgm:prSet/>
      <dgm:spPr/>
      <dgm:t>
        <a:bodyPr/>
        <a:lstStyle/>
        <a:p>
          <a:endParaRPr lang="en-US"/>
        </a:p>
      </dgm:t>
    </dgm:pt>
    <dgm:pt modelId="{CE4C261B-F275-4566-A9BB-D41417D2578D}">
      <dgm:prSet>
        <dgm:style>
          <a:lnRef idx="1">
            <a:schemeClr val="accent6"/>
          </a:lnRef>
          <a:fillRef idx="2">
            <a:schemeClr val="accent6"/>
          </a:fillRef>
          <a:effectRef idx="1">
            <a:schemeClr val="accent6"/>
          </a:effectRef>
          <a:fontRef idx="minor">
            <a:schemeClr val="dk1"/>
          </a:fontRef>
        </dgm:style>
      </dgm:prSet>
      <dgm:spPr/>
      <dgm:t>
        <a:bodyPr/>
        <a:lstStyle/>
        <a:p>
          <a:r>
            <a:rPr lang="ar-SA" dirty="0"/>
            <a:t>التصنيف</a:t>
          </a:r>
          <a:endParaRPr lang="en-US" dirty="0"/>
        </a:p>
      </dgm:t>
    </dgm:pt>
    <dgm:pt modelId="{A3E280DD-D394-4239-A231-AC47F12357AE}" type="parTrans" cxnId="{2BC15158-142D-4214-A57E-E65A9372157F}">
      <dgm:prSet/>
      <dgm:spPr/>
      <dgm:t>
        <a:bodyPr/>
        <a:lstStyle/>
        <a:p>
          <a:endParaRPr lang="en-US"/>
        </a:p>
      </dgm:t>
    </dgm:pt>
    <dgm:pt modelId="{0734C737-A52F-4D0B-BFCA-59A7F38E0AA1}" type="sibTrans" cxnId="{2BC15158-142D-4214-A57E-E65A9372157F}">
      <dgm:prSet/>
      <dgm:spPr/>
      <dgm:t>
        <a:bodyPr/>
        <a:lstStyle/>
        <a:p>
          <a:endParaRPr lang="en-US"/>
        </a:p>
      </dgm:t>
    </dgm:pt>
    <dgm:pt modelId="{EE38352C-D8A4-4941-A5BB-55B03F5D8CCA}">
      <dgm:prSet>
        <dgm:style>
          <a:lnRef idx="1">
            <a:schemeClr val="accent6"/>
          </a:lnRef>
          <a:fillRef idx="2">
            <a:schemeClr val="accent6"/>
          </a:fillRef>
          <a:effectRef idx="1">
            <a:schemeClr val="accent6"/>
          </a:effectRef>
          <a:fontRef idx="minor">
            <a:schemeClr val="dk1"/>
          </a:fontRef>
        </dgm:style>
      </dgm:prSet>
      <dgm:spPr/>
      <dgm:t>
        <a:bodyPr/>
        <a:lstStyle/>
        <a:p>
          <a:r>
            <a:rPr lang="ar-SA" dirty="0"/>
            <a:t>التأثير</a:t>
          </a:r>
          <a:endParaRPr lang="en-US" dirty="0"/>
        </a:p>
      </dgm:t>
    </dgm:pt>
    <dgm:pt modelId="{F2A8A06A-13FB-4FA8-893A-7370DA8CA701}" type="parTrans" cxnId="{BB4862B2-CDB1-4A6A-89AF-26C94F961BF5}">
      <dgm:prSet/>
      <dgm:spPr/>
      <dgm:t>
        <a:bodyPr/>
        <a:lstStyle/>
        <a:p>
          <a:endParaRPr lang="en-US"/>
        </a:p>
      </dgm:t>
    </dgm:pt>
    <dgm:pt modelId="{0BFD94AC-00A3-422B-8E5E-451AAE4F00B9}" type="sibTrans" cxnId="{BB4862B2-CDB1-4A6A-89AF-26C94F961BF5}">
      <dgm:prSet/>
      <dgm:spPr/>
      <dgm:t>
        <a:bodyPr/>
        <a:lstStyle/>
        <a:p>
          <a:endParaRPr lang="en-US"/>
        </a:p>
      </dgm:t>
    </dgm:pt>
    <dgm:pt modelId="{32F02A73-44FC-4AA9-80A5-5B8D682F189F}">
      <dgm:prSet>
        <dgm:style>
          <a:lnRef idx="1">
            <a:schemeClr val="accent6"/>
          </a:lnRef>
          <a:fillRef idx="2">
            <a:schemeClr val="accent6"/>
          </a:fillRef>
          <a:effectRef idx="1">
            <a:schemeClr val="accent6"/>
          </a:effectRef>
          <a:fontRef idx="minor">
            <a:schemeClr val="dk1"/>
          </a:fontRef>
        </dgm:style>
      </dgm:prSet>
      <dgm:spPr/>
      <dgm:t>
        <a:bodyPr/>
        <a:lstStyle/>
        <a:p>
          <a:r>
            <a:rPr lang="ar-SA" dirty="0"/>
            <a:t>الاستمالة</a:t>
          </a:r>
          <a:endParaRPr lang="en-US" dirty="0"/>
        </a:p>
      </dgm:t>
    </dgm:pt>
    <dgm:pt modelId="{237310A9-DCCE-4045-A280-8932E851DDC6}" type="parTrans" cxnId="{BF060B70-F7FC-49B6-84E7-06177631ACA9}">
      <dgm:prSet/>
      <dgm:spPr/>
      <dgm:t>
        <a:bodyPr/>
        <a:lstStyle/>
        <a:p>
          <a:endParaRPr lang="en-US"/>
        </a:p>
      </dgm:t>
    </dgm:pt>
    <dgm:pt modelId="{5AE8DD17-900F-4599-A286-18EE80822414}" type="sibTrans" cxnId="{BF060B70-F7FC-49B6-84E7-06177631ACA9}">
      <dgm:prSet/>
      <dgm:spPr/>
      <dgm:t>
        <a:bodyPr/>
        <a:lstStyle/>
        <a:p>
          <a:endParaRPr lang="en-US"/>
        </a:p>
      </dgm:t>
    </dgm:pt>
    <dgm:pt modelId="{BBFEAC27-6105-4CDE-9FDA-6148B959E781}">
      <dgm:prSet>
        <dgm:style>
          <a:lnRef idx="1">
            <a:schemeClr val="accent6"/>
          </a:lnRef>
          <a:fillRef idx="2">
            <a:schemeClr val="accent6"/>
          </a:fillRef>
          <a:effectRef idx="1">
            <a:schemeClr val="accent6"/>
          </a:effectRef>
          <a:fontRef idx="minor">
            <a:schemeClr val="dk1"/>
          </a:fontRef>
        </dgm:style>
      </dgm:prSet>
      <dgm:spPr/>
      <dgm:t>
        <a:bodyPr/>
        <a:lstStyle/>
        <a:p>
          <a:r>
            <a:rPr lang="ar-SA" dirty="0">
              <a:solidFill>
                <a:schemeClr val="tx1"/>
              </a:solidFill>
            </a:rPr>
            <a:t>حل المشكلة</a:t>
          </a:r>
          <a:endParaRPr lang="en-US" dirty="0">
            <a:solidFill>
              <a:schemeClr val="tx1"/>
            </a:solidFill>
          </a:endParaRPr>
        </a:p>
      </dgm:t>
    </dgm:pt>
    <dgm:pt modelId="{FF65593D-272F-4499-BA7A-23C8F47036B4}" type="parTrans" cxnId="{4D470A18-79EE-4DEE-AF0D-C281B03A1BBB}">
      <dgm:prSet/>
      <dgm:spPr/>
      <dgm:t>
        <a:bodyPr/>
        <a:lstStyle/>
        <a:p>
          <a:endParaRPr lang="en-US"/>
        </a:p>
      </dgm:t>
    </dgm:pt>
    <dgm:pt modelId="{AF9F854E-53C1-4554-949E-26CA84F1C4AE}" type="sibTrans" cxnId="{4D470A18-79EE-4DEE-AF0D-C281B03A1BBB}">
      <dgm:prSet/>
      <dgm:spPr/>
      <dgm:t>
        <a:bodyPr/>
        <a:lstStyle/>
        <a:p>
          <a:endParaRPr lang="en-US"/>
        </a:p>
      </dgm:t>
    </dgm:pt>
    <dgm:pt modelId="{9A447CFA-F640-4361-BAF7-7E27DDFA231A}">
      <dgm:prSet>
        <dgm:style>
          <a:lnRef idx="1">
            <a:schemeClr val="accent6"/>
          </a:lnRef>
          <a:fillRef idx="2">
            <a:schemeClr val="accent6"/>
          </a:fillRef>
          <a:effectRef idx="1">
            <a:schemeClr val="accent6"/>
          </a:effectRef>
          <a:fontRef idx="minor">
            <a:schemeClr val="dk1"/>
          </a:fontRef>
        </dgm:style>
      </dgm:prSet>
      <dgm:spPr/>
      <dgm:t>
        <a:bodyPr/>
        <a:lstStyle/>
        <a:p>
          <a:r>
            <a:rPr lang="ar-SA" dirty="0">
              <a:solidFill>
                <a:schemeClr val="tx1"/>
              </a:solidFill>
            </a:rPr>
            <a:t>الغائية</a:t>
          </a:r>
          <a:endParaRPr lang="en-US" dirty="0">
            <a:solidFill>
              <a:schemeClr val="tx1"/>
            </a:solidFill>
          </a:endParaRPr>
        </a:p>
      </dgm:t>
    </dgm:pt>
    <dgm:pt modelId="{72E874DA-3E16-441B-A471-DAA02B88537A}" type="parTrans" cxnId="{9132A62A-9E08-4A84-9434-0CDA22ABE01B}">
      <dgm:prSet/>
      <dgm:spPr/>
      <dgm:t>
        <a:bodyPr/>
        <a:lstStyle/>
        <a:p>
          <a:endParaRPr lang="en-US"/>
        </a:p>
      </dgm:t>
    </dgm:pt>
    <dgm:pt modelId="{CDF35E15-6A5A-4E3D-861D-CDDC86D8AB5E}" type="sibTrans" cxnId="{9132A62A-9E08-4A84-9434-0CDA22ABE01B}">
      <dgm:prSet/>
      <dgm:spPr/>
      <dgm:t>
        <a:bodyPr/>
        <a:lstStyle/>
        <a:p>
          <a:endParaRPr lang="en-US"/>
        </a:p>
      </dgm:t>
    </dgm:pt>
    <dgm:pt modelId="{1FDD5869-2FF5-42BA-B0B0-FA2463065B01}" type="pres">
      <dgm:prSet presAssocID="{7CCE2D75-040D-4E1D-AA2B-3DBA02735B2E}" presName="hierChild1" presStyleCnt="0">
        <dgm:presLayoutVars>
          <dgm:orgChart val="1"/>
          <dgm:chPref val="1"/>
          <dgm:dir/>
          <dgm:animOne val="branch"/>
          <dgm:animLvl val="lvl"/>
          <dgm:resizeHandles/>
        </dgm:presLayoutVars>
      </dgm:prSet>
      <dgm:spPr/>
    </dgm:pt>
    <dgm:pt modelId="{FA428D30-6BB3-4B98-8E30-4529071DACF9}" type="pres">
      <dgm:prSet presAssocID="{6C9C3FCC-69EA-46FE-9163-09685C737876}" presName="hierRoot1" presStyleCnt="0">
        <dgm:presLayoutVars>
          <dgm:hierBranch val="init"/>
        </dgm:presLayoutVars>
      </dgm:prSet>
      <dgm:spPr/>
    </dgm:pt>
    <dgm:pt modelId="{652C8BDF-EB42-4F56-8E51-0BA6D9428878}" type="pres">
      <dgm:prSet presAssocID="{6C9C3FCC-69EA-46FE-9163-09685C737876}" presName="rootComposite1" presStyleCnt="0"/>
      <dgm:spPr/>
    </dgm:pt>
    <dgm:pt modelId="{6BDDEC12-3951-4948-B1BB-40729FCBD19A}" type="pres">
      <dgm:prSet presAssocID="{6C9C3FCC-69EA-46FE-9163-09685C737876}" presName="rootText1" presStyleLbl="node0" presStyleIdx="0" presStyleCnt="1">
        <dgm:presLayoutVars>
          <dgm:chPref val="3"/>
        </dgm:presLayoutVars>
      </dgm:prSet>
      <dgm:spPr/>
    </dgm:pt>
    <dgm:pt modelId="{D81F836E-AF9E-4DA1-A3FD-4B392E79A4BB}" type="pres">
      <dgm:prSet presAssocID="{6C9C3FCC-69EA-46FE-9163-09685C737876}" presName="rootConnector1" presStyleLbl="node1" presStyleIdx="0" presStyleCnt="0"/>
      <dgm:spPr/>
    </dgm:pt>
    <dgm:pt modelId="{8B88F54A-CD8B-4D71-955B-506EEFE3AADF}" type="pres">
      <dgm:prSet presAssocID="{6C9C3FCC-69EA-46FE-9163-09685C737876}" presName="hierChild2" presStyleCnt="0"/>
      <dgm:spPr/>
    </dgm:pt>
    <dgm:pt modelId="{24AB0ACF-125A-4BFC-BEF1-B714B41A6DFD}" type="pres">
      <dgm:prSet presAssocID="{230F239B-CCCC-44F4-BD66-94E6B80B2141}" presName="Name37" presStyleLbl="parChTrans1D2" presStyleIdx="0" presStyleCnt="2"/>
      <dgm:spPr/>
    </dgm:pt>
    <dgm:pt modelId="{7C49D87D-4B01-4A51-A428-6B869ACF187B}" type="pres">
      <dgm:prSet presAssocID="{55B5007F-FD36-4021-A31A-255A8CDDAC46}" presName="hierRoot2" presStyleCnt="0">
        <dgm:presLayoutVars>
          <dgm:hierBranch val="init"/>
        </dgm:presLayoutVars>
      </dgm:prSet>
      <dgm:spPr/>
    </dgm:pt>
    <dgm:pt modelId="{32CF6BA0-9D6A-4885-89BD-255862185C71}" type="pres">
      <dgm:prSet presAssocID="{55B5007F-FD36-4021-A31A-255A8CDDAC46}" presName="rootComposite" presStyleCnt="0"/>
      <dgm:spPr/>
    </dgm:pt>
    <dgm:pt modelId="{557CE854-B5E7-4BE0-B910-5ABFBCE3B065}" type="pres">
      <dgm:prSet presAssocID="{55B5007F-FD36-4021-A31A-255A8CDDAC46}" presName="rootText" presStyleLbl="node2" presStyleIdx="0" presStyleCnt="2" custLinFactNeighborY="-4838">
        <dgm:presLayoutVars>
          <dgm:chPref val="3"/>
        </dgm:presLayoutVars>
      </dgm:prSet>
      <dgm:spPr/>
    </dgm:pt>
    <dgm:pt modelId="{7CA3BFBC-0AEB-4C71-A4FD-E11A655A6E46}" type="pres">
      <dgm:prSet presAssocID="{55B5007F-FD36-4021-A31A-255A8CDDAC46}" presName="rootConnector" presStyleLbl="node2" presStyleIdx="0" presStyleCnt="2"/>
      <dgm:spPr/>
    </dgm:pt>
    <dgm:pt modelId="{4BEB13F6-49CB-4AD7-AEBC-0F7567E578F0}" type="pres">
      <dgm:prSet presAssocID="{55B5007F-FD36-4021-A31A-255A8CDDAC46}" presName="hierChild4" presStyleCnt="0"/>
      <dgm:spPr/>
    </dgm:pt>
    <dgm:pt modelId="{3E2EF55E-9F21-4B12-A785-B3BF6F294801}" type="pres">
      <dgm:prSet presAssocID="{F2A8A06A-13FB-4FA8-893A-7370DA8CA701}" presName="Name37" presStyleLbl="parChTrans1D3" presStyleIdx="0" presStyleCnt="2"/>
      <dgm:spPr/>
    </dgm:pt>
    <dgm:pt modelId="{EF35EED3-61C6-4A25-BCA5-87CD532DF21A}" type="pres">
      <dgm:prSet presAssocID="{EE38352C-D8A4-4941-A5BB-55B03F5D8CCA}" presName="hierRoot2" presStyleCnt="0">
        <dgm:presLayoutVars>
          <dgm:hierBranch val="init"/>
        </dgm:presLayoutVars>
      </dgm:prSet>
      <dgm:spPr/>
    </dgm:pt>
    <dgm:pt modelId="{6429F430-F3A2-4625-B3F2-9B2CA57886CF}" type="pres">
      <dgm:prSet presAssocID="{EE38352C-D8A4-4941-A5BB-55B03F5D8CCA}" presName="rootComposite" presStyleCnt="0"/>
      <dgm:spPr/>
    </dgm:pt>
    <dgm:pt modelId="{22E690DB-F4FD-432A-885C-2DA43832774D}" type="pres">
      <dgm:prSet presAssocID="{EE38352C-D8A4-4941-A5BB-55B03F5D8CCA}" presName="rootText" presStyleLbl="node3" presStyleIdx="0" presStyleCnt="2">
        <dgm:presLayoutVars>
          <dgm:chPref val="3"/>
        </dgm:presLayoutVars>
      </dgm:prSet>
      <dgm:spPr/>
    </dgm:pt>
    <dgm:pt modelId="{CA2B6B13-3445-4A03-99A0-880F6BA4BBE3}" type="pres">
      <dgm:prSet presAssocID="{EE38352C-D8A4-4941-A5BB-55B03F5D8CCA}" presName="rootConnector" presStyleLbl="node3" presStyleIdx="0" presStyleCnt="2"/>
      <dgm:spPr/>
    </dgm:pt>
    <dgm:pt modelId="{857DE1FF-5119-4100-8FAF-6CA557A61B44}" type="pres">
      <dgm:prSet presAssocID="{EE38352C-D8A4-4941-A5BB-55B03F5D8CCA}" presName="hierChild4" presStyleCnt="0"/>
      <dgm:spPr/>
    </dgm:pt>
    <dgm:pt modelId="{050604AF-DFE1-45B9-ABB3-D1912F592999}" type="pres">
      <dgm:prSet presAssocID="{237310A9-DCCE-4045-A280-8932E851DDC6}" presName="Name37" presStyleLbl="parChTrans1D4" presStyleIdx="0" presStyleCnt="3"/>
      <dgm:spPr/>
    </dgm:pt>
    <dgm:pt modelId="{B73D785E-572E-422B-AEC3-ADFADBF2E8F1}" type="pres">
      <dgm:prSet presAssocID="{32F02A73-44FC-4AA9-80A5-5B8D682F189F}" presName="hierRoot2" presStyleCnt="0">
        <dgm:presLayoutVars>
          <dgm:hierBranch val="init"/>
        </dgm:presLayoutVars>
      </dgm:prSet>
      <dgm:spPr/>
    </dgm:pt>
    <dgm:pt modelId="{00BB06C8-12BC-48CB-B5B7-C40C2BC2EF89}" type="pres">
      <dgm:prSet presAssocID="{32F02A73-44FC-4AA9-80A5-5B8D682F189F}" presName="rootComposite" presStyleCnt="0"/>
      <dgm:spPr/>
    </dgm:pt>
    <dgm:pt modelId="{9E567983-9BFE-4BC0-B35B-29F54CB43642}" type="pres">
      <dgm:prSet presAssocID="{32F02A73-44FC-4AA9-80A5-5B8D682F189F}" presName="rootText" presStyleLbl="node4" presStyleIdx="0" presStyleCnt="3">
        <dgm:presLayoutVars>
          <dgm:chPref val="3"/>
        </dgm:presLayoutVars>
      </dgm:prSet>
      <dgm:spPr/>
    </dgm:pt>
    <dgm:pt modelId="{AFDD287E-5065-422A-BDFD-9898EC5CE4AA}" type="pres">
      <dgm:prSet presAssocID="{32F02A73-44FC-4AA9-80A5-5B8D682F189F}" presName="rootConnector" presStyleLbl="node4" presStyleIdx="0" presStyleCnt="3"/>
      <dgm:spPr/>
    </dgm:pt>
    <dgm:pt modelId="{8914956D-CC2F-45DF-BAC0-1D3D9AC4D351}" type="pres">
      <dgm:prSet presAssocID="{32F02A73-44FC-4AA9-80A5-5B8D682F189F}" presName="hierChild4" presStyleCnt="0"/>
      <dgm:spPr/>
    </dgm:pt>
    <dgm:pt modelId="{65BDB6C9-FF53-4AAE-B617-866E9B0F8A91}" type="pres">
      <dgm:prSet presAssocID="{72E874DA-3E16-441B-A471-DAA02B88537A}" presName="Name37" presStyleLbl="parChTrans1D4" presStyleIdx="1" presStyleCnt="3"/>
      <dgm:spPr/>
    </dgm:pt>
    <dgm:pt modelId="{1F8F43A4-B945-4953-BE64-00EC939A8FC2}" type="pres">
      <dgm:prSet presAssocID="{9A447CFA-F640-4361-BAF7-7E27DDFA231A}" presName="hierRoot2" presStyleCnt="0">
        <dgm:presLayoutVars>
          <dgm:hierBranch val="init"/>
        </dgm:presLayoutVars>
      </dgm:prSet>
      <dgm:spPr/>
    </dgm:pt>
    <dgm:pt modelId="{F1E69913-C88C-4A5A-931B-4D093FCA4F41}" type="pres">
      <dgm:prSet presAssocID="{9A447CFA-F640-4361-BAF7-7E27DDFA231A}" presName="rootComposite" presStyleCnt="0"/>
      <dgm:spPr/>
    </dgm:pt>
    <dgm:pt modelId="{3950EDF7-F0F4-4D9F-9420-1A37AE69341F}" type="pres">
      <dgm:prSet presAssocID="{9A447CFA-F640-4361-BAF7-7E27DDFA231A}" presName="rootText" presStyleLbl="node4" presStyleIdx="1" presStyleCnt="3">
        <dgm:presLayoutVars>
          <dgm:chPref val="3"/>
        </dgm:presLayoutVars>
      </dgm:prSet>
      <dgm:spPr/>
    </dgm:pt>
    <dgm:pt modelId="{5C141EB0-7BFA-4EFA-94FE-56F24C87726D}" type="pres">
      <dgm:prSet presAssocID="{9A447CFA-F640-4361-BAF7-7E27DDFA231A}" presName="rootConnector" presStyleLbl="node4" presStyleIdx="1" presStyleCnt="3"/>
      <dgm:spPr/>
    </dgm:pt>
    <dgm:pt modelId="{49E7C211-A8E7-4EB8-917A-46CBF2D6EABB}" type="pres">
      <dgm:prSet presAssocID="{9A447CFA-F640-4361-BAF7-7E27DDFA231A}" presName="hierChild4" presStyleCnt="0"/>
      <dgm:spPr/>
    </dgm:pt>
    <dgm:pt modelId="{2E8D850E-21A6-4097-AFC4-351590E7D65F}" type="pres">
      <dgm:prSet presAssocID="{9A447CFA-F640-4361-BAF7-7E27DDFA231A}" presName="hierChild5" presStyleCnt="0"/>
      <dgm:spPr/>
    </dgm:pt>
    <dgm:pt modelId="{23E6B2F8-86AE-4B92-AC8A-15CDB69FFCE3}" type="pres">
      <dgm:prSet presAssocID="{32F02A73-44FC-4AA9-80A5-5B8D682F189F}" presName="hierChild5" presStyleCnt="0"/>
      <dgm:spPr/>
    </dgm:pt>
    <dgm:pt modelId="{E36D328D-D4E0-4124-898B-1A55DA04ED4F}" type="pres">
      <dgm:prSet presAssocID="{EE38352C-D8A4-4941-A5BB-55B03F5D8CCA}" presName="hierChild5" presStyleCnt="0"/>
      <dgm:spPr/>
    </dgm:pt>
    <dgm:pt modelId="{152BA1A0-A9A0-496A-AD42-E101C1815B23}" type="pres">
      <dgm:prSet presAssocID="{55B5007F-FD36-4021-A31A-255A8CDDAC46}" presName="hierChild5" presStyleCnt="0"/>
      <dgm:spPr/>
    </dgm:pt>
    <dgm:pt modelId="{444CCC81-88B5-4E9E-8F8F-DE8ADFCE331B}" type="pres">
      <dgm:prSet presAssocID="{A5AB84BD-5692-41E3-B054-3C9D3541D998}" presName="Name37" presStyleLbl="parChTrans1D2" presStyleIdx="1" presStyleCnt="2"/>
      <dgm:spPr/>
    </dgm:pt>
    <dgm:pt modelId="{9F07DB8E-42B9-4445-9682-A127B67CD7E0}" type="pres">
      <dgm:prSet presAssocID="{DBC3D537-FD76-4DD7-A109-F64FFB0CAB92}" presName="hierRoot2" presStyleCnt="0">
        <dgm:presLayoutVars>
          <dgm:hierBranch val="init"/>
        </dgm:presLayoutVars>
      </dgm:prSet>
      <dgm:spPr/>
    </dgm:pt>
    <dgm:pt modelId="{A4C434C7-D82E-4044-B143-7C7AC4F63E35}" type="pres">
      <dgm:prSet presAssocID="{DBC3D537-FD76-4DD7-A109-F64FFB0CAB92}" presName="rootComposite" presStyleCnt="0"/>
      <dgm:spPr/>
    </dgm:pt>
    <dgm:pt modelId="{11CC3E38-715F-4986-89E0-0A52C3CAF59B}" type="pres">
      <dgm:prSet presAssocID="{DBC3D537-FD76-4DD7-A109-F64FFB0CAB92}" presName="rootText" presStyleLbl="node2" presStyleIdx="1" presStyleCnt="2">
        <dgm:presLayoutVars>
          <dgm:chPref val="3"/>
        </dgm:presLayoutVars>
      </dgm:prSet>
      <dgm:spPr/>
    </dgm:pt>
    <dgm:pt modelId="{D932C7D3-AC76-4A88-AB3C-CF29AA9893D9}" type="pres">
      <dgm:prSet presAssocID="{DBC3D537-FD76-4DD7-A109-F64FFB0CAB92}" presName="rootConnector" presStyleLbl="node2" presStyleIdx="1" presStyleCnt="2"/>
      <dgm:spPr/>
    </dgm:pt>
    <dgm:pt modelId="{C2C786DE-2ACF-4253-89A2-A12AED9B7214}" type="pres">
      <dgm:prSet presAssocID="{DBC3D537-FD76-4DD7-A109-F64FFB0CAB92}" presName="hierChild4" presStyleCnt="0"/>
      <dgm:spPr/>
    </dgm:pt>
    <dgm:pt modelId="{2BDD296F-97A9-48C4-A4F3-6E2BD6A44633}" type="pres">
      <dgm:prSet presAssocID="{A3E280DD-D394-4239-A231-AC47F12357AE}" presName="Name37" presStyleLbl="parChTrans1D3" presStyleIdx="1" presStyleCnt="2"/>
      <dgm:spPr/>
    </dgm:pt>
    <dgm:pt modelId="{3B83A5CF-45FA-4FFF-AA33-1F3836E2D465}" type="pres">
      <dgm:prSet presAssocID="{CE4C261B-F275-4566-A9BB-D41417D2578D}" presName="hierRoot2" presStyleCnt="0">
        <dgm:presLayoutVars>
          <dgm:hierBranch val="init"/>
        </dgm:presLayoutVars>
      </dgm:prSet>
      <dgm:spPr/>
    </dgm:pt>
    <dgm:pt modelId="{C22157F9-239F-42D8-AC13-916EEAA2E039}" type="pres">
      <dgm:prSet presAssocID="{CE4C261B-F275-4566-A9BB-D41417D2578D}" presName="rootComposite" presStyleCnt="0"/>
      <dgm:spPr/>
    </dgm:pt>
    <dgm:pt modelId="{12BA27F6-AAAA-4E10-9E6F-F6EA86BA11EF}" type="pres">
      <dgm:prSet presAssocID="{CE4C261B-F275-4566-A9BB-D41417D2578D}" presName="rootText" presStyleLbl="node3" presStyleIdx="1" presStyleCnt="2">
        <dgm:presLayoutVars>
          <dgm:chPref val="3"/>
        </dgm:presLayoutVars>
      </dgm:prSet>
      <dgm:spPr/>
    </dgm:pt>
    <dgm:pt modelId="{68B412B1-13D8-4664-B106-2EA1DFFEAE89}" type="pres">
      <dgm:prSet presAssocID="{CE4C261B-F275-4566-A9BB-D41417D2578D}" presName="rootConnector" presStyleLbl="node3" presStyleIdx="1" presStyleCnt="2"/>
      <dgm:spPr/>
    </dgm:pt>
    <dgm:pt modelId="{E37E65F4-84B1-4E56-98F3-A6202D6AB6D7}" type="pres">
      <dgm:prSet presAssocID="{CE4C261B-F275-4566-A9BB-D41417D2578D}" presName="hierChild4" presStyleCnt="0"/>
      <dgm:spPr/>
    </dgm:pt>
    <dgm:pt modelId="{21EDA730-899D-4829-9657-6DFDCF8B12F7}" type="pres">
      <dgm:prSet presAssocID="{FF65593D-272F-4499-BA7A-23C8F47036B4}" presName="Name37" presStyleLbl="parChTrans1D4" presStyleIdx="2" presStyleCnt="3"/>
      <dgm:spPr/>
    </dgm:pt>
    <dgm:pt modelId="{F4CA7B5E-B076-451F-B3BC-A5704AE7FCC6}" type="pres">
      <dgm:prSet presAssocID="{BBFEAC27-6105-4CDE-9FDA-6148B959E781}" presName="hierRoot2" presStyleCnt="0">
        <dgm:presLayoutVars>
          <dgm:hierBranch val="init"/>
        </dgm:presLayoutVars>
      </dgm:prSet>
      <dgm:spPr/>
    </dgm:pt>
    <dgm:pt modelId="{79A9022A-E293-4015-AB4C-0A15BC4A159E}" type="pres">
      <dgm:prSet presAssocID="{BBFEAC27-6105-4CDE-9FDA-6148B959E781}" presName="rootComposite" presStyleCnt="0"/>
      <dgm:spPr/>
    </dgm:pt>
    <dgm:pt modelId="{F816632C-698B-4B00-9540-F33122D84F4D}" type="pres">
      <dgm:prSet presAssocID="{BBFEAC27-6105-4CDE-9FDA-6148B959E781}" presName="rootText" presStyleLbl="node4" presStyleIdx="2" presStyleCnt="3">
        <dgm:presLayoutVars>
          <dgm:chPref val="3"/>
        </dgm:presLayoutVars>
      </dgm:prSet>
      <dgm:spPr/>
    </dgm:pt>
    <dgm:pt modelId="{AC9898D0-EE94-438D-8D90-47055D0889EC}" type="pres">
      <dgm:prSet presAssocID="{BBFEAC27-6105-4CDE-9FDA-6148B959E781}" presName="rootConnector" presStyleLbl="node4" presStyleIdx="2" presStyleCnt="3"/>
      <dgm:spPr/>
    </dgm:pt>
    <dgm:pt modelId="{2490FF92-B02C-4BCE-A1B6-19DA1A1A7DBF}" type="pres">
      <dgm:prSet presAssocID="{BBFEAC27-6105-4CDE-9FDA-6148B959E781}" presName="hierChild4" presStyleCnt="0"/>
      <dgm:spPr/>
    </dgm:pt>
    <dgm:pt modelId="{552E8F4C-EC1F-4878-B612-641D84550FD5}" type="pres">
      <dgm:prSet presAssocID="{BBFEAC27-6105-4CDE-9FDA-6148B959E781}" presName="hierChild5" presStyleCnt="0"/>
      <dgm:spPr/>
    </dgm:pt>
    <dgm:pt modelId="{69A6F869-0F88-4FE0-9441-2E966EDE293C}" type="pres">
      <dgm:prSet presAssocID="{CE4C261B-F275-4566-A9BB-D41417D2578D}" presName="hierChild5" presStyleCnt="0"/>
      <dgm:spPr/>
    </dgm:pt>
    <dgm:pt modelId="{37E3B959-B507-4CE6-9715-F46530F78DAC}" type="pres">
      <dgm:prSet presAssocID="{DBC3D537-FD76-4DD7-A109-F64FFB0CAB92}" presName="hierChild5" presStyleCnt="0"/>
      <dgm:spPr/>
    </dgm:pt>
    <dgm:pt modelId="{23D82739-4D61-4C5A-9E80-6180E77B9A62}" type="pres">
      <dgm:prSet presAssocID="{6C9C3FCC-69EA-46FE-9163-09685C737876}" presName="hierChild3" presStyleCnt="0"/>
      <dgm:spPr/>
    </dgm:pt>
  </dgm:ptLst>
  <dgm:cxnLst>
    <dgm:cxn modelId="{101B0C07-3273-42D6-85DE-D101C4746F44}" type="presOf" srcId="{32F02A73-44FC-4AA9-80A5-5B8D682F189F}" destId="{9E567983-9BFE-4BC0-B35B-29F54CB43642}" srcOrd="0" destOrd="0" presId="urn:microsoft.com/office/officeart/2005/8/layout/orgChart1"/>
    <dgm:cxn modelId="{CA54C712-0772-4A87-A1A8-D6CD35A5FF29}" type="presOf" srcId="{CE4C261B-F275-4566-A9BB-D41417D2578D}" destId="{12BA27F6-AAAA-4E10-9E6F-F6EA86BA11EF}" srcOrd="0" destOrd="0" presId="urn:microsoft.com/office/officeart/2005/8/layout/orgChart1"/>
    <dgm:cxn modelId="{4D470A18-79EE-4DEE-AF0D-C281B03A1BBB}" srcId="{CE4C261B-F275-4566-A9BB-D41417D2578D}" destId="{BBFEAC27-6105-4CDE-9FDA-6148B959E781}" srcOrd="0" destOrd="0" parTransId="{FF65593D-272F-4499-BA7A-23C8F47036B4}" sibTransId="{AF9F854E-53C1-4554-949E-26CA84F1C4AE}"/>
    <dgm:cxn modelId="{3F693425-3383-47CB-9BB0-C05B6893A917}" type="presOf" srcId="{7CCE2D75-040D-4E1D-AA2B-3DBA02735B2E}" destId="{1FDD5869-2FF5-42BA-B0B0-FA2463065B01}" srcOrd="0" destOrd="0" presId="urn:microsoft.com/office/officeart/2005/8/layout/orgChart1"/>
    <dgm:cxn modelId="{E9740E28-C309-4A86-A042-DCBEE5AD9419}" type="presOf" srcId="{A5AB84BD-5692-41E3-B054-3C9D3541D998}" destId="{444CCC81-88B5-4E9E-8F8F-DE8ADFCE331B}" srcOrd="0" destOrd="0" presId="urn:microsoft.com/office/officeart/2005/8/layout/orgChart1"/>
    <dgm:cxn modelId="{9132A62A-9E08-4A84-9434-0CDA22ABE01B}" srcId="{32F02A73-44FC-4AA9-80A5-5B8D682F189F}" destId="{9A447CFA-F640-4361-BAF7-7E27DDFA231A}" srcOrd="0" destOrd="0" parTransId="{72E874DA-3E16-441B-A471-DAA02B88537A}" sibTransId="{CDF35E15-6A5A-4E3D-861D-CDDC86D8AB5E}"/>
    <dgm:cxn modelId="{8FF2ED2B-B150-45F5-8E6F-AE6A8EF434F8}" type="presOf" srcId="{CE4C261B-F275-4566-A9BB-D41417D2578D}" destId="{68B412B1-13D8-4664-B106-2EA1DFFEAE89}" srcOrd="1" destOrd="0" presId="urn:microsoft.com/office/officeart/2005/8/layout/orgChart1"/>
    <dgm:cxn modelId="{3A67AB30-1504-42B2-94CB-E12873C03399}" type="presOf" srcId="{BBFEAC27-6105-4CDE-9FDA-6148B959E781}" destId="{AC9898D0-EE94-438D-8D90-47055D0889EC}" srcOrd="1" destOrd="0" presId="urn:microsoft.com/office/officeart/2005/8/layout/orgChart1"/>
    <dgm:cxn modelId="{FBBC155E-75CA-410B-BF31-C22728024B58}" type="presOf" srcId="{A3E280DD-D394-4239-A231-AC47F12357AE}" destId="{2BDD296F-97A9-48C4-A4F3-6E2BD6A44633}" srcOrd="0" destOrd="0" presId="urn:microsoft.com/office/officeart/2005/8/layout/orgChart1"/>
    <dgm:cxn modelId="{AB120346-F0C6-4AF2-A0BC-C73FAB754023}" srcId="{6C9C3FCC-69EA-46FE-9163-09685C737876}" destId="{DBC3D537-FD76-4DD7-A109-F64FFB0CAB92}" srcOrd="1" destOrd="0" parTransId="{A5AB84BD-5692-41E3-B054-3C9D3541D998}" sibTransId="{99935E01-65A9-4636-B47B-7A87F0D04D48}"/>
    <dgm:cxn modelId="{0104F268-AF68-4C7B-82D1-5E51EA85F58E}" srcId="{7CCE2D75-040D-4E1D-AA2B-3DBA02735B2E}" destId="{6C9C3FCC-69EA-46FE-9163-09685C737876}" srcOrd="0" destOrd="0" parTransId="{CB774853-E660-431C-8661-01C678D519C7}" sibTransId="{080F7548-CFE4-4580-9A3E-328A3BF5B1F7}"/>
    <dgm:cxn modelId="{1197946D-A567-4D0C-A946-2E10A2569C8E}" type="presOf" srcId="{6C9C3FCC-69EA-46FE-9163-09685C737876}" destId="{D81F836E-AF9E-4DA1-A3FD-4B392E79A4BB}" srcOrd="1" destOrd="0" presId="urn:microsoft.com/office/officeart/2005/8/layout/orgChart1"/>
    <dgm:cxn modelId="{BF060B70-F7FC-49B6-84E7-06177631ACA9}" srcId="{EE38352C-D8A4-4941-A5BB-55B03F5D8CCA}" destId="{32F02A73-44FC-4AA9-80A5-5B8D682F189F}" srcOrd="0" destOrd="0" parTransId="{237310A9-DCCE-4045-A280-8932E851DDC6}" sibTransId="{5AE8DD17-900F-4599-A286-18EE80822414}"/>
    <dgm:cxn modelId="{DF73F250-5E73-45F6-9101-BC0DF05BF900}" type="presOf" srcId="{230F239B-CCCC-44F4-BD66-94E6B80B2141}" destId="{24AB0ACF-125A-4BFC-BEF1-B714B41A6DFD}" srcOrd="0" destOrd="0" presId="urn:microsoft.com/office/officeart/2005/8/layout/orgChart1"/>
    <dgm:cxn modelId="{2BC15158-142D-4214-A57E-E65A9372157F}" srcId="{DBC3D537-FD76-4DD7-A109-F64FFB0CAB92}" destId="{CE4C261B-F275-4566-A9BB-D41417D2578D}" srcOrd="0" destOrd="0" parTransId="{A3E280DD-D394-4239-A231-AC47F12357AE}" sibTransId="{0734C737-A52F-4D0B-BFCA-59A7F38E0AA1}"/>
    <dgm:cxn modelId="{F481F17A-AE4D-4B68-88D7-39E72C259734}" srcId="{6C9C3FCC-69EA-46FE-9163-09685C737876}" destId="{55B5007F-FD36-4021-A31A-255A8CDDAC46}" srcOrd="0" destOrd="0" parTransId="{230F239B-CCCC-44F4-BD66-94E6B80B2141}" sibTransId="{0EB95E3E-57DF-4D96-BDDC-EBE338A97208}"/>
    <dgm:cxn modelId="{DCE9FE89-A686-498C-9241-20028B1F0C76}" type="presOf" srcId="{F2A8A06A-13FB-4FA8-893A-7370DA8CA701}" destId="{3E2EF55E-9F21-4B12-A785-B3BF6F294801}" srcOrd="0" destOrd="0" presId="urn:microsoft.com/office/officeart/2005/8/layout/orgChart1"/>
    <dgm:cxn modelId="{74B027AA-50C6-43D1-9C4D-BD147B758242}" type="presOf" srcId="{DBC3D537-FD76-4DD7-A109-F64FFB0CAB92}" destId="{11CC3E38-715F-4986-89E0-0A52C3CAF59B}" srcOrd="0" destOrd="0" presId="urn:microsoft.com/office/officeart/2005/8/layout/orgChart1"/>
    <dgm:cxn modelId="{BA4611AB-556E-4676-9D63-D199CB79A746}" type="presOf" srcId="{237310A9-DCCE-4045-A280-8932E851DDC6}" destId="{050604AF-DFE1-45B9-ABB3-D1912F592999}" srcOrd="0" destOrd="0" presId="urn:microsoft.com/office/officeart/2005/8/layout/orgChart1"/>
    <dgm:cxn modelId="{EBDA2FAD-15DA-4C9D-AAC8-17917A79AD65}" type="presOf" srcId="{9A447CFA-F640-4361-BAF7-7E27DDFA231A}" destId="{5C141EB0-7BFA-4EFA-94FE-56F24C87726D}" srcOrd="1" destOrd="0" presId="urn:microsoft.com/office/officeart/2005/8/layout/orgChart1"/>
    <dgm:cxn modelId="{6CBE7EAF-EC89-4D35-A2F7-6ED27F010AF5}" type="presOf" srcId="{EE38352C-D8A4-4941-A5BB-55B03F5D8CCA}" destId="{CA2B6B13-3445-4A03-99A0-880F6BA4BBE3}" srcOrd="1" destOrd="0" presId="urn:microsoft.com/office/officeart/2005/8/layout/orgChart1"/>
    <dgm:cxn modelId="{BB4862B2-CDB1-4A6A-89AF-26C94F961BF5}" srcId="{55B5007F-FD36-4021-A31A-255A8CDDAC46}" destId="{EE38352C-D8A4-4941-A5BB-55B03F5D8CCA}" srcOrd="0" destOrd="0" parTransId="{F2A8A06A-13FB-4FA8-893A-7370DA8CA701}" sibTransId="{0BFD94AC-00A3-422B-8E5E-451AAE4F00B9}"/>
    <dgm:cxn modelId="{338999B8-337D-432A-A415-8FAFD6FBDEC9}" type="presOf" srcId="{EE38352C-D8A4-4941-A5BB-55B03F5D8CCA}" destId="{22E690DB-F4FD-432A-885C-2DA43832774D}" srcOrd="0" destOrd="0" presId="urn:microsoft.com/office/officeart/2005/8/layout/orgChart1"/>
    <dgm:cxn modelId="{7D188BBC-EE5C-4959-8BEF-8571748FAE59}" type="presOf" srcId="{72E874DA-3E16-441B-A471-DAA02B88537A}" destId="{65BDB6C9-FF53-4AAE-B617-866E9B0F8A91}" srcOrd="0" destOrd="0" presId="urn:microsoft.com/office/officeart/2005/8/layout/orgChart1"/>
    <dgm:cxn modelId="{8D7800BF-A060-4AEC-A561-5F32AAF0310B}" type="presOf" srcId="{FF65593D-272F-4499-BA7A-23C8F47036B4}" destId="{21EDA730-899D-4829-9657-6DFDCF8B12F7}" srcOrd="0" destOrd="0" presId="urn:microsoft.com/office/officeart/2005/8/layout/orgChart1"/>
    <dgm:cxn modelId="{AAD0F2CE-926A-4DAC-8378-A2C840447602}" type="presOf" srcId="{55B5007F-FD36-4021-A31A-255A8CDDAC46}" destId="{557CE854-B5E7-4BE0-B910-5ABFBCE3B065}" srcOrd="0" destOrd="0" presId="urn:microsoft.com/office/officeart/2005/8/layout/orgChart1"/>
    <dgm:cxn modelId="{8F61A3D2-9EBF-425E-9060-DF061777D586}" type="presOf" srcId="{55B5007F-FD36-4021-A31A-255A8CDDAC46}" destId="{7CA3BFBC-0AEB-4C71-A4FD-E11A655A6E46}" srcOrd="1" destOrd="0" presId="urn:microsoft.com/office/officeart/2005/8/layout/orgChart1"/>
    <dgm:cxn modelId="{945FBED9-9DB5-44BF-99A5-3603F1CEFD37}" type="presOf" srcId="{6C9C3FCC-69EA-46FE-9163-09685C737876}" destId="{6BDDEC12-3951-4948-B1BB-40729FCBD19A}" srcOrd="0" destOrd="0" presId="urn:microsoft.com/office/officeart/2005/8/layout/orgChart1"/>
    <dgm:cxn modelId="{5DF256DB-3248-4CE4-9693-7E9A88FA4CAC}" type="presOf" srcId="{32F02A73-44FC-4AA9-80A5-5B8D682F189F}" destId="{AFDD287E-5065-422A-BDFD-9898EC5CE4AA}" srcOrd="1" destOrd="0" presId="urn:microsoft.com/office/officeart/2005/8/layout/orgChart1"/>
    <dgm:cxn modelId="{732587DB-6E4C-40A8-B9DA-946938DC8289}" type="presOf" srcId="{BBFEAC27-6105-4CDE-9FDA-6148B959E781}" destId="{F816632C-698B-4B00-9540-F33122D84F4D}" srcOrd="0" destOrd="0" presId="urn:microsoft.com/office/officeart/2005/8/layout/orgChart1"/>
    <dgm:cxn modelId="{552AB7ED-A733-417C-8FE0-D77F5A14840F}" type="presOf" srcId="{9A447CFA-F640-4361-BAF7-7E27DDFA231A}" destId="{3950EDF7-F0F4-4D9F-9420-1A37AE69341F}" srcOrd="0" destOrd="0" presId="urn:microsoft.com/office/officeart/2005/8/layout/orgChart1"/>
    <dgm:cxn modelId="{AF7227FA-AA91-4E5B-80D3-8BE478A7C002}" type="presOf" srcId="{DBC3D537-FD76-4DD7-A109-F64FFB0CAB92}" destId="{D932C7D3-AC76-4A88-AB3C-CF29AA9893D9}" srcOrd="1" destOrd="0" presId="urn:microsoft.com/office/officeart/2005/8/layout/orgChart1"/>
    <dgm:cxn modelId="{07CA8333-78F9-42ED-A292-FC652F4FC5A5}" type="presParOf" srcId="{1FDD5869-2FF5-42BA-B0B0-FA2463065B01}" destId="{FA428D30-6BB3-4B98-8E30-4529071DACF9}" srcOrd="0" destOrd="0" presId="urn:microsoft.com/office/officeart/2005/8/layout/orgChart1"/>
    <dgm:cxn modelId="{9BA469E9-A4E6-41ED-844C-E2940C39F7E3}" type="presParOf" srcId="{FA428D30-6BB3-4B98-8E30-4529071DACF9}" destId="{652C8BDF-EB42-4F56-8E51-0BA6D9428878}" srcOrd="0" destOrd="0" presId="urn:microsoft.com/office/officeart/2005/8/layout/orgChart1"/>
    <dgm:cxn modelId="{9A7B5C39-84B5-418D-80FC-F543CA3CEC82}" type="presParOf" srcId="{652C8BDF-EB42-4F56-8E51-0BA6D9428878}" destId="{6BDDEC12-3951-4948-B1BB-40729FCBD19A}" srcOrd="0" destOrd="0" presId="urn:microsoft.com/office/officeart/2005/8/layout/orgChart1"/>
    <dgm:cxn modelId="{ACFCAAFA-3653-48FF-B8B5-D28C5AE08AE2}" type="presParOf" srcId="{652C8BDF-EB42-4F56-8E51-0BA6D9428878}" destId="{D81F836E-AF9E-4DA1-A3FD-4B392E79A4BB}" srcOrd="1" destOrd="0" presId="urn:microsoft.com/office/officeart/2005/8/layout/orgChart1"/>
    <dgm:cxn modelId="{B90C0FE2-00C7-435D-B16A-414E55167A62}" type="presParOf" srcId="{FA428D30-6BB3-4B98-8E30-4529071DACF9}" destId="{8B88F54A-CD8B-4D71-955B-506EEFE3AADF}" srcOrd="1" destOrd="0" presId="urn:microsoft.com/office/officeart/2005/8/layout/orgChart1"/>
    <dgm:cxn modelId="{4A05A1F8-6204-4B5E-B3B2-A569C099614B}" type="presParOf" srcId="{8B88F54A-CD8B-4D71-955B-506EEFE3AADF}" destId="{24AB0ACF-125A-4BFC-BEF1-B714B41A6DFD}" srcOrd="0" destOrd="0" presId="urn:microsoft.com/office/officeart/2005/8/layout/orgChart1"/>
    <dgm:cxn modelId="{2E675E83-1DFC-4B25-86A9-4D6F51448AB3}" type="presParOf" srcId="{8B88F54A-CD8B-4D71-955B-506EEFE3AADF}" destId="{7C49D87D-4B01-4A51-A428-6B869ACF187B}" srcOrd="1" destOrd="0" presId="urn:microsoft.com/office/officeart/2005/8/layout/orgChart1"/>
    <dgm:cxn modelId="{180E90C6-8527-4810-9BEF-322E8F41B0E7}" type="presParOf" srcId="{7C49D87D-4B01-4A51-A428-6B869ACF187B}" destId="{32CF6BA0-9D6A-4885-89BD-255862185C71}" srcOrd="0" destOrd="0" presId="urn:microsoft.com/office/officeart/2005/8/layout/orgChart1"/>
    <dgm:cxn modelId="{FD80B54D-7E1C-4346-8FAD-57D32B0116D7}" type="presParOf" srcId="{32CF6BA0-9D6A-4885-89BD-255862185C71}" destId="{557CE854-B5E7-4BE0-B910-5ABFBCE3B065}" srcOrd="0" destOrd="0" presId="urn:microsoft.com/office/officeart/2005/8/layout/orgChart1"/>
    <dgm:cxn modelId="{88DCC97D-C6A1-4F2E-B28C-B26B671EB7F3}" type="presParOf" srcId="{32CF6BA0-9D6A-4885-89BD-255862185C71}" destId="{7CA3BFBC-0AEB-4C71-A4FD-E11A655A6E46}" srcOrd="1" destOrd="0" presId="urn:microsoft.com/office/officeart/2005/8/layout/orgChart1"/>
    <dgm:cxn modelId="{E12624AB-D3C4-4888-A489-29E5F7E6D003}" type="presParOf" srcId="{7C49D87D-4B01-4A51-A428-6B869ACF187B}" destId="{4BEB13F6-49CB-4AD7-AEBC-0F7567E578F0}" srcOrd="1" destOrd="0" presId="urn:microsoft.com/office/officeart/2005/8/layout/orgChart1"/>
    <dgm:cxn modelId="{4D3B197D-E41A-4674-8057-FEEE46DD49BD}" type="presParOf" srcId="{4BEB13F6-49CB-4AD7-AEBC-0F7567E578F0}" destId="{3E2EF55E-9F21-4B12-A785-B3BF6F294801}" srcOrd="0" destOrd="0" presId="urn:microsoft.com/office/officeart/2005/8/layout/orgChart1"/>
    <dgm:cxn modelId="{B9B5BD2E-5242-45B0-A266-2314371CC24D}" type="presParOf" srcId="{4BEB13F6-49CB-4AD7-AEBC-0F7567E578F0}" destId="{EF35EED3-61C6-4A25-BCA5-87CD532DF21A}" srcOrd="1" destOrd="0" presId="urn:microsoft.com/office/officeart/2005/8/layout/orgChart1"/>
    <dgm:cxn modelId="{46D05E5B-9D51-444B-A197-ABE2EB9F7655}" type="presParOf" srcId="{EF35EED3-61C6-4A25-BCA5-87CD532DF21A}" destId="{6429F430-F3A2-4625-B3F2-9B2CA57886CF}" srcOrd="0" destOrd="0" presId="urn:microsoft.com/office/officeart/2005/8/layout/orgChart1"/>
    <dgm:cxn modelId="{22828C1F-4E86-4FEC-ACCB-4452FCE870DD}" type="presParOf" srcId="{6429F430-F3A2-4625-B3F2-9B2CA57886CF}" destId="{22E690DB-F4FD-432A-885C-2DA43832774D}" srcOrd="0" destOrd="0" presId="urn:microsoft.com/office/officeart/2005/8/layout/orgChart1"/>
    <dgm:cxn modelId="{2C1B662E-9C14-4CD9-9D0A-1D750B6F1F4C}" type="presParOf" srcId="{6429F430-F3A2-4625-B3F2-9B2CA57886CF}" destId="{CA2B6B13-3445-4A03-99A0-880F6BA4BBE3}" srcOrd="1" destOrd="0" presId="urn:microsoft.com/office/officeart/2005/8/layout/orgChart1"/>
    <dgm:cxn modelId="{5B020CD8-81DA-46C8-A949-442FCE34DA1F}" type="presParOf" srcId="{EF35EED3-61C6-4A25-BCA5-87CD532DF21A}" destId="{857DE1FF-5119-4100-8FAF-6CA557A61B44}" srcOrd="1" destOrd="0" presId="urn:microsoft.com/office/officeart/2005/8/layout/orgChart1"/>
    <dgm:cxn modelId="{259C3FBC-182E-43AC-A886-E5F57FFE1BD1}" type="presParOf" srcId="{857DE1FF-5119-4100-8FAF-6CA557A61B44}" destId="{050604AF-DFE1-45B9-ABB3-D1912F592999}" srcOrd="0" destOrd="0" presId="urn:microsoft.com/office/officeart/2005/8/layout/orgChart1"/>
    <dgm:cxn modelId="{50EA14CD-B01A-4824-B1F4-35A3A71CBED4}" type="presParOf" srcId="{857DE1FF-5119-4100-8FAF-6CA557A61B44}" destId="{B73D785E-572E-422B-AEC3-ADFADBF2E8F1}" srcOrd="1" destOrd="0" presId="urn:microsoft.com/office/officeart/2005/8/layout/orgChart1"/>
    <dgm:cxn modelId="{AE603BE9-7D24-4CFD-89B3-2ACB96373CF0}" type="presParOf" srcId="{B73D785E-572E-422B-AEC3-ADFADBF2E8F1}" destId="{00BB06C8-12BC-48CB-B5B7-C40C2BC2EF89}" srcOrd="0" destOrd="0" presId="urn:microsoft.com/office/officeart/2005/8/layout/orgChart1"/>
    <dgm:cxn modelId="{5398BD53-D95F-4553-8128-69B5C86F9C4B}" type="presParOf" srcId="{00BB06C8-12BC-48CB-B5B7-C40C2BC2EF89}" destId="{9E567983-9BFE-4BC0-B35B-29F54CB43642}" srcOrd="0" destOrd="0" presId="urn:microsoft.com/office/officeart/2005/8/layout/orgChart1"/>
    <dgm:cxn modelId="{74EDA2DC-9A19-432A-A037-AFA230EDF1A2}" type="presParOf" srcId="{00BB06C8-12BC-48CB-B5B7-C40C2BC2EF89}" destId="{AFDD287E-5065-422A-BDFD-9898EC5CE4AA}" srcOrd="1" destOrd="0" presId="urn:microsoft.com/office/officeart/2005/8/layout/orgChart1"/>
    <dgm:cxn modelId="{D3C70E9E-0101-420E-AED5-5AE0D83B4904}" type="presParOf" srcId="{B73D785E-572E-422B-AEC3-ADFADBF2E8F1}" destId="{8914956D-CC2F-45DF-BAC0-1D3D9AC4D351}" srcOrd="1" destOrd="0" presId="urn:microsoft.com/office/officeart/2005/8/layout/orgChart1"/>
    <dgm:cxn modelId="{78A5A71B-6AB0-49FB-B2BE-23307B6C6E9A}" type="presParOf" srcId="{8914956D-CC2F-45DF-BAC0-1D3D9AC4D351}" destId="{65BDB6C9-FF53-4AAE-B617-866E9B0F8A91}" srcOrd="0" destOrd="0" presId="urn:microsoft.com/office/officeart/2005/8/layout/orgChart1"/>
    <dgm:cxn modelId="{49265FEF-79B5-444E-882D-2BFA26B0DA81}" type="presParOf" srcId="{8914956D-CC2F-45DF-BAC0-1D3D9AC4D351}" destId="{1F8F43A4-B945-4953-BE64-00EC939A8FC2}" srcOrd="1" destOrd="0" presId="urn:microsoft.com/office/officeart/2005/8/layout/orgChart1"/>
    <dgm:cxn modelId="{8AFE3960-5D05-468A-A535-4D69FC3F3092}" type="presParOf" srcId="{1F8F43A4-B945-4953-BE64-00EC939A8FC2}" destId="{F1E69913-C88C-4A5A-931B-4D093FCA4F41}" srcOrd="0" destOrd="0" presId="urn:microsoft.com/office/officeart/2005/8/layout/orgChart1"/>
    <dgm:cxn modelId="{35F5C639-9B82-497B-B6B7-97263C674C32}" type="presParOf" srcId="{F1E69913-C88C-4A5A-931B-4D093FCA4F41}" destId="{3950EDF7-F0F4-4D9F-9420-1A37AE69341F}" srcOrd="0" destOrd="0" presId="urn:microsoft.com/office/officeart/2005/8/layout/orgChart1"/>
    <dgm:cxn modelId="{D643A229-C471-489C-93B8-C2D8AD7CE8BE}" type="presParOf" srcId="{F1E69913-C88C-4A5A-931B-4D093FCA4F41}" destId="{5C141EB0-7BFA-4EFA-94FE-56F24C87726D}" srcOrd="1" destOrd="0" presId="urn:microsoft.com/office/officeart/2005/8/layout/orgChart1"/>
    <dgm:cxn modelId="{4C6D8238-0433-4B5A-B78A-5B6D43E89B98}" type="presParOf" srcId="{1F8F43A4-B945-4953-BE64-00EC939A8FC2}" destId="{49E7C211-A8E7-4EB8-917A-46CBF2D6EABB}" srcOrd="1" destOrd="0" presId="urn:microsoft.com/office/officeart/2005/8/layout/orgChart1"/>
    <dgm:cxn modelId="{25648AB8-9A9A-4469-8CCC-B87FA9DDF1AE}" type="presParOf" srcId="{1F8F43A4-B945-4953-BE64-00EC939A8FC2}" destId="{2E8D850E-21A6-4097-AFC4-351590E7D65F}" srcOrd="2" destOrd="0" presId="urn:microsoft.com/office/officeart/2005/8/layout/orgChart1"/>
    <dgm:cxn modelId="{B019106B-B2B5-4BA9-B681-D63AB335B953}" type="presParOf" srcId="{B73D785E-572E-422B-AEC3-ADFADBF2E8F1}" destId="{23E6B2F8-86AE-4B92-AC8A-15CDB69FFCE3}" srcOrd="2" destOrd="0" presId="urn:microsoft.com/office/officeart/2005/8/layout/orgChart1"/>
    <dgm:cxn modelId="{F9D9FEF7-A933-4EB1-9B96-068D863D0EE9}" type="presParOf" srcId="{EF35EED3-61C6-4A25-BCA5-87CD532DF21A}" destId="{E36D328D-D4E0-4124-898B-1A55DA04ED4F}" srcOrd="2" destOrd="0" presId="urn:microsoft.com/office/officeart/2005/8/layout/orgChart1"/>
    <dgm:cxn modelId="{152010A7-798F-44DA-BC02-8D487BFB6321}" type="presParOf" srcId="{7C49D87D-4B01-4A51-A428-6B869ACF187B}" destId="{152BA1A0-A9A0-496A-AD42-E101C1815B23}" srcOrd="2" destOrd="0" presId="urn:microsoft.com/office/officeart/2005/8/layout/orgChart1"/>
    <dgm:cxn modelId="{B5BD397F-69D1-45AE-9315-8CB6482BB63F}" type="presParOf" srcId="{8B88F54A-CD8B-4D71-955B-506EEFE3AADF}" destId="{444CCC81-88B5-4E9E-8F8F-DE8ADFCE331B}" srcOrd="2" destOrd="0" presId="urn:microsoft.com/office/officeart/2005/8/layout/orgChart1"/>
    <dgm:cxn modelId="{EB373315-8024-49BD-A013-96E139EEE353}" type="presParOf" srcId="{8B88F54A-CD8B-4D71-955B-506EEFE3AADF}" destId="{9F07DB8E-42B9-4445-9682-A127B67CD7E0}" srcOrd="3" destOrd="0" presId="urn:microsoft.com/office/officeart/2005/8/layout/orgChart1"/>
    <dgm:cxn modelId="{F360387B-5745-40C2-B14F-334A4A53D0CB}" type="presParOf" srcId="{9F07DB8E-42B9-4445-9682-A127B67CD7E0}" destId="{A4C434C7-D82E-4044-B143-7C7AC4F63E35}" srcOrd="0" destOrd="0" presId="urn:microsoft.com/office/officeart/2005/8/layout/orgChart1"/>
    <dgm:cxn modelId="{10D3B49E-02C8-4157-9570-67CF487893DE}" type="presParOf" srcId="{A4C434C7-D82E-4044-B143-7C7AC4F63E35}" destId="{11CC3E38-715F-4986-89E0-0A52C3CAF59B}" srcOrd="0" destOrd="0" presId="urn:microsoft.com/office/officeart/2005/8/layout/orgChart1"/>
    <dgm:cxn modelId="{8A29D59B-9094-4144-9B22-7B1CCB99D463}" type="presParOf" srcId="{A4C434C7-D82E-4044-B143-7C7AC4F63E35}" destId="{D932C7D3-AC76-4A88-AB3C-CF29AA9893D9}" srcOrd="1" destOrd="0" presId="urn:microsoft.com/office/officeart/2005/8/layout/orgChart1"/>
    <dgm:cxn modelId="{05A301F9-ECED-4A86-9C4E-6F5CC60A9B92}" type="presParOf" srcId="{9F07DB8E-42B9-4445-9682-A127B67CD7E0}" destId="{C2C786DE-2ACF-4253-89A2-A12AED9B7214}" srcOrd="1" destOrd="0" presId="urn:microsoft.com/office/officeart/2005/8/layout/orgChart1"/>
    <dgm:cxn modelId="{70197050-C433-4236-8A59-D4E245F5FF34}" type="presParOf" srcId="{C2C786DE-2ACF-4253-89A2-A12AED9B7214}" destId="{2BDD296F-97A9-48C4-A4F3-6E2BD6A44633}" srcOrd="0" destOrd="0" presId="urn:microsoft.com/office/officeart/2005/8/layout/orgChart1"/>
    <dgm:cxn modelId="{E267BD3D-1EB4-42D1-905D-46D59E566D6C}" type="presParOf" srcId="{C2C786DE-2ACF-4253-89A2-A12AED9B7214}" destId="{3B83A5CF-45FA-4FFF-AA33-1F3836E2D465}" srcOrd="1" destOrd="0" presId="urn:microsoft.com/office/officeart/2005/8/layout/orgChart1"/>
    <dgm:cxn modelId="{98FCCD41-E3A0-4812-9E0C-4C8102C81EA4}" type="presParOf" srcId="{3B83A5CF-45FA-4FFF-AA33-1F3836E2D465}" destId="{C22157F9-239F-42D8-AC13-916EEAA2E039}" srcOrd="0" destOrd="0" presId="urn:microsoft.com/office/officeart/2005/8/layout/orgChart1"/>
    <dgm:cxn modelId="{A3798AA4-E214-4AF3-BA7F-3F3905E433D9}" type="presParOf" srcId="{C22157F9-239F-42D8-AC13-916EEAA2E039}" destId="{12BA27F6-AAAA-4E10-9E6F-F6EA86BA11EF}" srcOrd="0" destOrd="0" presId="urn:microsoft.com/office/officeart/2005/8/layout/orgChart1"/>
    <dgm:cxn modelId="{133A1AAD-F8CB-4219-BD01-64803E5686CB}" type="presParOf" srcId="{C22157F9-239F-42D8-AC13-916EEAA2E039}" destId="{68B412B1-13D8-4664-B106-2EA1DFFEAE89}" srcOrd="1" destOrd="0" presId="urn:microsoft.com/office/officeart/2005/8/layout/orgChart1"/>
    <dgm:cxn modelId="{C65CCFED-8972-4AB6-B31D-B4D0E608019A}" type="presParOf" srcId="{3B83A5CF-45FA-4FFF-AA33-1F3836E2D465}" destId="{E37E65F4-84B1-4E56-98F3-A6202D6AB6D7}" srcOrd="1" destOrd="0" presId="urn:microsoft.com/office/officeart/2005/8/layout/orgChart1"/>
    <dgm:cxn modelId="{45CB1E56-7515-4C2B-9171-D46A0095C3C0}" type="presParOf" srcId="{E37E65F4-84B1-4E56-98F3-A6202D6AB6D7}" destId="{21EDA730-899D-4829-9657-6DFDCF8B12F7}" srcOrd="0" destOrd="0" presId="urn:microsoft.com/office/officeart/2005/8/layout/orgChart1"/>
    <dgm:cxn modelId="{C97981B6-427A-4480-AE88-CDD3566D211E}" type="presParOf" srcId="{E37E65F4-84B1-4E56-98F3-A6202D6AB6D7}" destId="{F4CA7B5E-B076-451F-B3BC-A5704AE7FCC6}" srcOrd="1" destOrd="0" presId="urn:microsoft.com/office/officeart/2005/8/layout/orgChart1"/>
    <dgm:cxn modelId="{96D778F5-84BC-4C9B-BCE4-4BCAFAE1BDEB}" type="presParOf" srcId="{F4CA7B5E-B076-451F-B3BC-A5704AE7FCC6}" destId="{79A9022A-E293-4015-AB4C-0A15BC4A159E}" srcOrd="0" destOrd="0" presId="urn:microsoft.com/office/officeart/2005/8/layout/orgChart1"/>
    <dgm:cxn modelId="{DEDC773F-F932-4ED9-9B52-5B846D5E9EF8}" type="presParOf" srcId="{79A9022A-E293-4015-AB4C-0A15BC4A159E}" destId="{F816632C-698B-4B00-9540-F33122D84F4D}" srcOrd="0" destOrd="0" presId="urn:microsoft.com/office/officeart/2005/8/layout/orgChart1"/>
    <dgm:cxn modelId="{16E7E4D0-6525-4CD3-B66C-69992720F7DD}" type="presParOf" srcId="{79A9022A-E293-4015-AB4C-0A15BC4A159E}" destId="{AC9898D0-EE94-438D-8D90-47055D0889EC}" srcOrd="1" destOrd="0" presId="urn:microsoft.com/office/officeart/2005/8/layout/orgChart1"/>
    <dgm:cxn modelId="{879F408C-8172-46CA-B177-0667DDC6609F}" type="presParOf" srcId="{F4CA7B5E-B076-451F-B3BC-A5704AE7FCC6}" destId="{2490FF92-B02C-4BCE-A1B6-19DA1A1A7DBF}" srcOrd="1" destOrd="0" presId="urn:microsoft.com/office/officeart/2005/8/layout/orgChart1"/>
    <dgm:cxn modelId="{B190CA89-2E93-4B66-964C-4F691B430D5E}" type="presParOf" srcId="{F4CA7B5E-B076-451F-B3BC-A5704AE7FCC6}" destId="{552E8F4C-EC1F-4878-B612-641D84550FD5}" srcOrd="2" destOrd="0" presId="urn:microsoft.com/office/officeart/2005/8/layout/orgChart1"/>
    <dgm:cxn modelId="{C27AC007-BA56-46D1-91A7-72768C127E23}" type="presParOf" srcId="{3B83A5CF-45FA-4FFF-AA33-1F3836E2D465}" destId="{69A6F869-0F88-4FE0-9441-2E966EDE293C}" srcOrd="2" destOrd="0" presId="urn:microsoft.com/office/officeart/2005/8/layout/orgChart1"/>
    <dgm:cxn modelId="{F8980A83-C6F9-43C9-BB30-7299B97BC876}" type="presParOf" srcId="{9F07DB8E-42B9-4445-9682-A127B67CD7E0}" destId="{37E3B959-B507-4CE6-9715-F46530F78DAC}" srcOrd="2" destOrd="0" presId="urn:microsoft.com/office/officeart/2005/8/layout/orgChart1"/>
    <dgm:cxn modelId="{37F29FBF-4EFB-4775-8592-A816FB72859C}" type="presParOf" srcId="{FA428D30-6BB3-4B98-8E30-4529071DACF9}" destId="{23D82739-4D61-4C5A-9E80-6180E77B9A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DA730-899D-4829-9657-6DFDCF8B12F7}">
      <dsp:nvSpPr>
        <dsp:cNvPr id="0" name=""/>
        <dsp:cNvSpPr/>
      </dsp:nvSpPr>
      <dsp:spPr>
        <a:xfrm>
          <a:off x="3327343" y="2825642"/>
          <a:ext cx="220682" cy="676760"/>
        </a:xfrm>
        <a:custGeom>
          <a:avLst/>
          <a:gdLst/>
          <a:ahLst/>
          <a:cxnLst/>
          <a:rect l="0" t="0" r="0" b="0"/>
          <a:pathLst>
            <a:path>
              <a:moveTo>
                <a:pt x="0" y="0"/>
              </a:moveTo>
              <a:lnTo>
                <a:pt x="0" y="676760"/>
              </a:lnTo>
              <a:lnTo>
                <a:pt x="220682" y="676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DD296F-97A9-48C4-A4F3-6E2BD6A44633}">
      <dsp:nvSpPr>
        <dsp:cNvPr id="0" name=""/>
        <dsp:cNvSpPr/>
      </dsp:nvSpPr>
      <dsp:spPr>
        <a:xfrm>
          <a:off x="3870111" y="1781076"/>
          <a:ext cx="91440" cy="308955"/>
        </a:xfrm>
        <a:custGeom>
          <a:avLst/>
          <a:gdLst/>
          <a:ahLst/>
          <a:cxnLst/>
          <a:rect l="0" t="0" r="0" b="0"/>
          <a:pathLst>
            <a:path>
              <a:moveTo>
                <a:pt x="45720" y="0"/>
              </a:moveTo>
              <a:lnTo>
                <a:pt x="45720" y="3089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4CCC81-88B5-4E9E-8F8F-DE8ADFCE331B}">
      <dsp:nvSpPr>
        <dsp:cNvPr id="0" name=""/>
        <dsp:cNvSpPr/>
      </dsp:nvSpPr>
      <dsp:spPr>
        <a:xfrm>
          <a:off x="3025744" y="736511"/>
          <a:ext cx="890087" cy="308955"/>
        </a:xfrm>
        <a:custGeom>
          <a:avLst/>
          <a:gdLst/>
          <a:ahLst/>
          <a:cxnLst/>
          <a:rect l="0" t="0" r="0" b="0"/>
          <a:pathLst>
            <a:path>
              <a:moveTo>
                <a:pt x="0" y="0"/>
              </a:moveTo>
              <a:lnTo>
                <a:pt x="0" y="154477"/>
              </a:lnTo>
              <a:lnTo>
                <a:pt x="890087" y="154477"/>
              </a:lnTo>
              <a:lnTo>
                <a:pt x="890087" y="308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BDB6C9-FF53-4AAE-B617-866E9B0F8A91}">
      <dsp:nvSpPr>
        <dsp:cNvPr id="0" name=""/>
        <dsp:cNvSpPr/>
      </dsp:nvSpPr>
      <dsp:spPr>
        <a:xfrm>
          <a:off x="1547169" y="3870207"/>
          <a:ext cx="220682" cy="676760"/>
        </a:xfrm>
        <a:custGeom>
          <a:avLst/>
          <a:gdLst/>
          <a:ahLst/>
          <a:cxnLst/>
          <a:rect l="0" t="0" r="0" b="0"/>
          <a:pathLst>
            <a:path>
              <a:moveTo>
                <a:pt x="0" y="0"/>
              </a:moveTo>
              <a:lnTo>
                <a:pt x="0" y="676760"/>
              </a:lnTo>
              <a:lnTo>
                <a:pt x="220682" y="676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0604AF-DFE1-45B9-ABB3-D1912F592999}">
      <dsp:nvSpPr>
        <dsp:cNvPr id="0" name=""/>
        <dsp:cNvSpPr/>
      </dsp:nvSpPr>
      <dsp:spPr>
        <a:xfrm>
          <a:off x="2089936" y="2825642"/>
          <a:ext cx="91440" cy="308955"/>
        </a:xfrm>
        <a:custGeom>
          <a:avLst/>
          <a:gdLst/>
          <a:ahLst/>
          <a:cxnLst/>
          <a:rect l="0" t="0" r="0" b="0"/>
          <a:pathLst>
            <a:path>
              <a:moveTo>
                <a:pt x="45720" y="0"/>
              </a:moveTo>
              <a:lnTo>
                <a:pt x="45720" y="3089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2EF55E-9F21-4B12-A785-B3BF6F294801}">
      <dsp:nvSpPr>
        <dsp:cNvPr id="0" name=""/>
        <dsp:cNvSpPr/>
      </dsp:nvSpPr>
      <dsp:spPr>
        <a:xfrm>
          <a:off x="2089936" y="1745488"/>
          <a:ext cx="91440" cy="344544"/>
        </a:xfrm>
        <a:custGeom>
          <a:avLst/>
          <a:gdLst/>
          <a:ahLst/>
          <a:cxnLst/>
          <a:rect l="0" t="0" r="0" b="0"/>
          <a:pathLst>
            <a:path>
              <a:moveTo>
                <a:pt x="45720" y="0"/>
              </a:moveTo>
              <a:lnTo>
                <a:pt x="45720" y="3445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AB0ACF-125A-4BFC-BEF1-B714B41A6DFD}">
      <dsp:nvSpPr>
        <dsp:cNvPr id="0" name=""/>
        <dsp:cNvSpPr/>
      </dsp:nvSpPr>
      <dsp:spPr>
        <a:xfrm>
          <a:off x="2135656" y="736511"/>
          <a:ext cx="890087" cy="273367"/>
        </a:xfrm>
        <a:custGeom>
          <a:avLst/>
          <a:gdLst/>
          <a:ahLst/>
          <a:cxnLst/>
          <a:rect l="0" t="0" r="0" b="0"/>
          <a:pathLst>
            <a:path>
              <a:moveTo>
                <a:pt x="890087" y="0"/>
              </a:moveTo>
              <a:lnTo>
                <a:pt x="890087" y="118889"/>
              </a:lnTo>
              <a:lnTo>
                <a:pt x="0" y="118889"/>
              </a:lnTo>
              <a:lnTo>
                <a:pt x="0" y="273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DDEC12-3951-4948-B1BB-40729FCBD19A}">
      <dsp:nvSpPr>
        <dsp:cNvPr id="0" name=""/>
        <dsp:cNvSpPr/>
      </dsp:nvSpPr>
      <dsp:spPr>
        <a:xfrm>
          <a:off x="2290134" y="902"/>
          <a:ext cx="1471218" cy="735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t>الاستراتيجيات المنطقية</a:t>
          </a:r>
          <a:endParaRPr lang="en-US" sz="2500" kern="1200" dirty="0"/>
        </a:p>
      </dsp:txBody>
      <dsp:txXfrm>
        <a:off x="2290134" y="902"/>
        <a:ext cx="1471218" cy="735609"/>
      </dsp:txXfrm>
    </dsp:sp>
    <dsp:sp modelId="{557CE854-B5E7-4BE0-B910-5ABFBCE3B065}">
      <dsp:nvSpPr>
        <dsp:cNvPr id="0" name=""/>
        <dsp:cNvSpPr/>
      </dsp:nvSpPr>
      <dsp:spPr>
        <a:xfrm>
          <a:off x="1400047" y="1009878"/>
          <a:ext cx="1471218" cy="73560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t>المشاركة</a:t>
          </a:r>
          <a:endParaRPr lang="en-US" sz="2500" kern="1200" dirty="0"/>
        </a:p>
      </dsp:txBody>
      <dsp:txXfrm>
        <a:off x="1400047" y="1009878"/>
        <a:ext cx="1471218" cy="735609"/>
      </dsp:txXfrm>
    </dsp:sp>
    <dsp:sp modelId="{22E690DB-F4FD-432A-885C-2DA43832774D}">
      <dsp:nvSpPr>
        <dsp:cNvPr id="0" name=""/>
        <dsp:cNvSpPr/>
      </dsp:nvSpPr>
      <dsp:spPr>
        <a:xfrm>
          <a:off x="1400047" y="2090032"/>
          <a:ext cx="1471218" cy="73560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t>التأثير</a:t>
          </a:r>
          <a:endParaRPr lang="en-US" sz="2500" kern="1200" dirty="0"/>
        </a:p>
      </dsp:txBody>
      <dsp:txXfrm>
        <a:off x="1400047" y="2090032"/>
        <a:ext cx="1471218" cy="735609"/>
      </dsp:txXfrm>
    </dsp:sp>
    <dsp:sp modelId="{9E567983-9BFE-4BC0-B35B-29F54CB43642}">
      <dsp:nvSpPr>
        <dsp:cNvPr id="0" name=""/>
        <dsp:cNvSpPr/>
      </dsp:nvSpPr>
      <dsp:spPr>
        <a:xfrm>
          <a:off x="1400047" y="3134598"/>
          <a:ext cx="1471218" cy="73560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t>الاستمالة</a:t>
          </a:r>
          <a:endParaRPr lang="en-US" sz="2500" kern="1200" dirty="0"/>
        </a:p>
      </dsp:txBody>
      <dsp:txXfrm>
        <a:off x="1400047" y="3134598"/>
        <a:ext cx="1471218" cy="735609"/>
      </dsp:txXfrm>
    </dsp:sp>
    <dsp:sp modelId="{3950EDF7-F0F4-4D9F-9420-1A37AE69341F}">
      <dsp:nvSpPr>
        <dsp:cNvPr id="0" name=""/>
        <dsp:cNvSpPr/>
      </dsp:nvSpPr>
      <dsp:spPr>
        <a:xfrm>
          <a:off x="1767852" y="4179163"/>
          <a:ext cx="1471218" cy="73560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solidFill>
                <a:schemeClr val="tx1"/>
              </a:solidFill>
            </a:rPr>
            <a:t>الغائية</a:t>
          </a:r>
          <a:endParaRPr lang="en-US" sz="2500" kern="1200" dirty="0">
            <a:solidFill>
              <a:schemeClr val="tx1"/>
            </a:solidFill>
          </a:endParaRPr>
        </a:p>
      </dsp:txBody>
      <dsp:txXfrm>
        <a:off x="1767852" y="4179163"/>
        <a:ext cx="1471218" cy="735609"/>
      </dsp:txXfrm>
    </dsp:sp>
    <dsp:sp modelId="{11CC3E38-715F-4986-89E0-0A52C3CAF59B}">
      <dsp:nvSpPr>
        <dsp:cNvPr id="0" name=""/>
        <dsp:cNvSpPr/>
      </dsp:nvSpPr>
      <dsp:spPr>
        <a:xfrm>
          <a:off x="3180222" y="1045467"/>
          <a:ext cx="1471218" cy="73560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t>الاتساق</a:t>
          </a:r>
          <a:endParaRPr lang="en-US" sz="2500" kern="1200" dirty="0"/>
        </a:p>
      </dsp:txBody>
      <dsp:txXfrm>
        <a:off x="3180222" y="1045467"/>
        <a:ext cx="1471218" cy="735609"/>
      </dsp:txXfrm>
    </dsp:sp>
    <dsp:sp modelId="{12BA27F6-AAAA-4E10-9E6F-F6EA86BA11EF}">
      <dsp:nvSpPr>
        <dsp:cNvPr id="0" name=""/>
        <dsp:cNvSpPr/>
      </dsp:nvSpPr>
      <dsp:spPr>
        <a:xfrm>
          <a:off x="3180222" y="2090032"/>
          <a:ext cx="1471218" cy="73560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t>التصنيف</a:t>
          </a:r>
          <a:endParaRPr lang="en-US" sz="2500" kern="1200" dirty="0"/>
        </a:p>
      </dsp:txBody>
      <dsp:txXfrm>
        <a:off x="3180222" y="2090032"/>
        <a:ext cx="1471218" cy="735609"/>
      </dsp:txXfrm>
    </dsp:sp>
    <dsp:sp modelId="{F816632C-698B-4B00-9540-F33122D84F4D}">
      <dsp:nvSpPr>
        <dsp:cNvPr id="0" name=""/>
        <dsp:cNvSpPr/>
      </dsp:nvSpPr>
      <dsp:spPr>
        <a:xfrm>
          <a:off x="3548026" y="3134598"/>
          <a:ext cx="1471218" cy="73560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kern="1200" dirty="0">
              <a:solidFill>
                <a:schemeClr val="tx1"/>
              </a:solidFill>
            </a:rPr>
            <a:t>حل المشكلة</a:t>
          </a:r>
          <a:endParaRPr lang="en-US" sz="2500" kern="1200" dirty="0">
            <a:solidFill>
              <a:schemeClr val="tx1"/>
            </a:solidFill>
          </a:endParaRPr>
        </a:p>
      </dsp:txBody>
      <dsp:txXfrm>
        <a:off x="3548026" y="3134598"/>
        <a:ext cx="1471218" cy="7356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5EAB-0295-4684-A5D3-ED58816BB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D9B5BB12-EA20-484B-81C1-E4C34EB14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4EB0A153-69F5-4E9D-AA1C-9A375733F301}"/>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5" name="Footer Placeholder 4">
            <a:extLst>
              <a:ext uri="{FF2B5EF4-FFF2-40B4-BE49-F238E27FC236}">
                <a16:creationId xmlns:a16="http://schemas.microsoft.com/office/drawing/2014/main" id="{AE687F3B-6631-454B-9E5F-FF9104EB35DC}"/>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56EAA56-762B-4596-ABA1-E87A50B6CBD8}"/>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421645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C07A-1F1D-42E3-A8C3-9242E8977C9E}"/>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9BE8F328-AC37-4E41-B36D-15B66BD22E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B0BAC038-0583-4AB1-B314-A946F38D2ADA}"/>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5" name="Footer Placeholder 4">
            <a:extLst>
              <a:ext uri="{FF2B5EF4-FFF2-40B4-BE49-F238E27FC236}">
                <a16:creationId xmlns:a16="http://schemas.microsoft.com/office/drawing/2014/main" id="{F959B66F-28A5-4A8D-89D1-FE9E4D86E45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8D835520-C090-4E49-BEFA-C0CAD3C1001A}"/>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307119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794C1-A4B8-47D5-8863-B314E08FF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13C5B4F8-DC67-456B-9DFF-FB653F977A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A6C16CA-3ACD-4C48-90C9-C4793B12557B}"/>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5" name="Footer Placeholder 4">
            <a:extLst>
              <a:ext uri="{FF2B5EF4-FFF2-40B4-BE49-F238E27FC236}">
                <a16:creationId xmlns:a16="http://schemas.microsoft.com/office/drawing/2014/main" id="{1188D668-DB56-4210-A0C2-04E86FC7595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AEF151D7-CAE8-4E2D-96AE-B8EE0B4F89BA}"/>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274552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CB2B-91DA-43DA-BA11-7E3C01D482FA}"/>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17575A22-845A-4902-9E62-C833D3BF22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9A8DC7A9-0000-4CAB-9E18-D9DD971972F3}"/>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5" name="Footer Placeholder 4">
            <a:extLst>
              <a:ext uri="{FF2B5EF4-FFF2-40B4-BE49-F238E27FC236}">
                <a16:creationId xmlns:a16="http://schemas.microsoft.com/office/drawing/2014/main" id="{B798D790-587C-4A72-B4F2-BD4E741A5841}"/>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E2805A7-BE13-427F-A04C-A1D31D3D191F}"/>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228455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94A6-FE4B-4542-85DF-E446FD0EE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F82D6124-87CC-4BBD-B857-16C7BA73D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1C9131-1296-406D-835E-941283568155}"/>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5" name="Footer Placeholder 4">
            <a:extLst>
              <a:ext uri="{FF2B5EF4-FFF2-40B4-BE49-F238E27FC236}">
                <a16:creationId xmlns:a16="http://schemas.microsoft.com/office/drawing/2014/main" id="{EF4C61C0-E626-4EA6-ACF3-CC04F41F66E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09A789B-5176-4016-9B9F-D6F49BA554E5}"/>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355168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E76C-6458-4CD6-B48F-1376D314ABD1}"/>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0141BFB0-928C-47A8-9F74-73B91E294C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1C83CB3E-2AC4-46AD-A065-20B44E03BC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391A2D63-C5EC-4DB5-AFE9-27E2AD39B7F4}"/>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6" name="Footer Placeholder 5">
            <a:extLst>
              <a:ext uri="{FF2B5EF4-FFF2-40B4-BE49-F238E27FC236}">
                <a16:creationId xmlns:a16="http://schemas.microsoft.com/office/drawing/2014/main" id="{B575A714-DC67-43C1-B606-061ED62E683F}"/>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ABA076D2-F22E-413F-AD1A-B0EFA9744D5F}"/>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44873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99EC-77D3-42B3-B12F-C60338B3D284}"/>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178E66EE-E866-4C48-AFCC-7EE572120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4280F0-0502-405B-B5BB-69C0FA4E33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DA8B0277-748D-4218-A365-DDC848C41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D51739-9CB6-4C8C-8342-159C4F71EB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A8FE00FE-C4E7-494F-B58C-7FA611977B5D}"/>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8" name="Footer Placeholder 7">
            <a:extLst>
              <a:ext uri="{FF2B5EF4-FFF2-40B4-BE49-F238E27FC236}">
                <a16:creationId xmlns:a16="http://schemas.microsoft.com/office/drawing/2014/main" id="{52FE99ED-4A4F-4D05-8A9F-C0ABE5D27414}"/>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38294D0B-2C24-42E8-B8A4-3AA79C80895E}"/>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170196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FB53-EBAB-453F-820A-2DF39A104FD7}"/>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64F48C25-9BB5-4688-9C51-E34B5666F40A}"/>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4" name="Footer Placeholder 3">
            <a:extLst>
              <a:ext uri="{FF2B5EF4-FFF2-40B4-BE49-F238E27FC236}">
                <a16:creationId xmlns:a16="http://schemas.microsoft.com/office/drawing/2014/main" id="{2D6E4116-9314-4D66-8761-8F93ABBA1872}"/>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ED8B5446-6D0C-4F6F-9371-DD370D54AEA7}"/>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55310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B9910-BF14-47B7-8672-C68777B5AC73}"/>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3" name="Footer Placeholder 2">
            <a:extLst>
              <a:ext uri="{FF2B5EF4-FFF2-40B4-BE49-F238E27FC236}">
                <a16:creationId xmlns:a16="http://schemas.microsoft.com/office/drawing/2014/main" id="{2810B61B-BAAD-4AC7-A900-15947FAA0EA1}"/>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7CC972C4-F99B-4466-A9B4-2BFE9484A42C}"/>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249839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06C6-FA40-479D-8EF9-80D854E0E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652E31B6-DE96-4D69-85CB-D4EDD3179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59CEDB8F-8E67-4FC0-AEC4-EC7443F6C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45186C-38D3-458D-8353-B40FBF5452DE}"/>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6" name="Footer Placeholder 5">
            <a:extLst>
              <a:ext uri="{FF2B5EF4-FFF2-40B4-BE49-F238E27FC236}">
                <a16:creationId xmlns:a16="http://schemas.microsoft.com/office/drawing/2014/main" id="{D0FD789F-D97E-4753-BFFC-C565F6F3BAFE}"/>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2610B229-386E-485B-9AAC-85CA677B10FA}"/>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93401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D076-5A71-46BF-BBAA-DF513B73C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6D446EE1-4101-4F70-9F0E-C3C721A5E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07FE413D-8685-4F33-8687-59686B176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747D51-5F8C-4EDF-BB88-A0D83EE9CC94}"/>
              </a:ext>
            </a:extLst>
          </p:cNvPr>
          <p:cNvSpPr>
            <a:spLocks noGrp="1"/>
          </p:cNvSpPr>
          <p:nvPr>
            <p:ph type="dt" sz="half" idx="10"/>
          </p:nvPr>
        </p:nvSpPr>
        <p:spPr/>
        <p:txBody>
          <a:bodyPr/>
          <a:lstStyle/>
          <a:p>
            <a:fld id="{D633B57B-6A69-4F89-BB6B-D4A77BB703C4}" type="datetimeFigureOut">
              <a:rPr lang="ar-IQ" smtClean="0"/>
              <a:t>05/05/1442</a:t>
            </a:fld>
            <a:endParaRPr lang="ar-IQ"/>
          </a:p>
        </p:txBody>
      </p:sp>
      <p:sp>
        <p:nvSpPr>
          <p:cNvPr id="6" name="Footer Placeholder 5">
            <a:extLst>
              <a:ext uri="{FF2B5EF4-FFF2-40B4-BE49-F238E27FC236}">
                <a16:creationId xmlns:a16="http://schemas.microsoft.com/office/drawing/2014/main" id="{59FB5304-354F-4F57-A9DD-D23CF1BB477C}"/>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4C4CAC3B-2F85-482E-A704-ED2D4BDF60D7}"/>
              </a:ext>
            </a:extLst>
          </p:cNvPr>
          <p:cNvSpPr>
            <a:spLocks noGrp="1"/>
          </p:cNvSpPr>
          <p:nvPr>
            <p:ph type="sldNum" sz="quarter" idx="12"/>
          </p:nvPr>
        </p:nvSpPr>
        <p:spPr/>
        <p:txBody>
          <a:bodyPr/>
          <a:lstStyle/>
          <a:p>
            <a:fld id="{1BFAF585-3504-46ED-A3EF-540F45A23B0A}" type="slidenum">
              <a:rPr lang="ar-IQ" smtClean="0"/>
              <a:t>‹#›</a:t>
            </a:fld>
            <a:endParaRPr lang="ar-IQ"/>
          </a:p>
        </p:txBody>
      </p:sp>
    </p:spTree>
    <p:extLst>
      <p:ext uri="{BB962C8B-B14F-4D97-AF65-F5344CB8AC3E}">
        <p14:creationId xmlns:p14="http://schemas.microsoft.com/office/powerpoint/2010/main" val="168385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0D003-AF16-498E-8D18-314F42239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40E4A4FE-6830-4B6B-ACE6-1FB92DA85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0EC2BE7F-2876-4DFC-9146-9A9D8906A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3B57B-6A69-4F89-BB6B-D4A77BB703C4}" type="datetimeFigureOut">
              <a:rPr lang="ar-IQ" smtClean="0"/>
              <a:t>05/05/1442</a:t>
            </a:fld>
            <a:endParaRPr lang="ar-IQ"/>
          </a:p>
        </p:txBody>
      </p:sp>
      <p:sp>
        <p:nvSpPr>
          <p:cNvPr id="5" name="Footer Placeholder 4">
            <a:extLst>
              <a:ext uri="{FF2B5EF4-FFF2-40B4-BE49-F238E27FC236}">
                <a16:creationId xmlns:a16="http://schemas.microsoft.com/office/drawing/2014/main" id="{10F02D49-6DCD-45ED-AD29-9B340C44A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C90B3038-4E99-414E-824F-57828FB0F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AF585-3504-46ED-A3EF-540F45A23B0A}" type="slidenum">
              <a:rPr lang="ar-IQ" smtClean="0"/>
              <a:t>‹#›</a:t>
            </a:fld>
            <a:endParaRPr lang="ar-IQ"/>
          </a:p>
        </p:txBody>
      </p:sp>
    </p:spTree>
    <p:extLst>
      <p:ext uri="{BB962C8B-B14F-4D97-AF65-F5344CB8AC3E}">
        <p14:creationId xmlns:p14="http://schemas.microsoft.com/office/powerpoint/2010/main" val="2725012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74D85-87A4-4BF6-B730-CBBD9E0A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56B6CC8-098F-4841-9C41-1081C8616FB3}"/>
              </a:ext>
            </a:extLst>
          </p:cNvPr>
          <p:cNvSpPr txBox="1"/>
          <p:nvPr/>
        </p:nvSpPr>
        <p:spPr>
          <a:xfrm>
            <a:off x="-382554" y="543701"/>
            <a:ext cx="8585894" cy="1135438"/>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endParaRPr lang="ar-IQ" dirty="0"/>
          </a:p>
        </p:txBody>
      </p:sp>
      <p:sp>
        <p:nvSpPr>
          <p:cNvPr id="6" name="TextBox 5">
            <a:extLst>
              <a:ext uri="{FF2B5EF4-FFF2-40B4-BE49-F238E27FC236}">
                <a16:creationId xmlns:a16="http://schemas.microsoft.com/office/drawing/2014/main" id="{13C7DF6E-14C3-457D-9216-673652777693}"/>
              </a:ext>
            </a:extLst>
          </p:cNvPr>
          <p:cNvSpPr txBox="1"/>
          <p:nvPr/>
        </p:nvSpPr>
        <p:spPr>
          <a:xfrm>
            <a:off x="1105782" y="733649"/>
            <a:ext cx="6985590" cy="830997"/>
          </a:xfrm>
          <a:prstGeom prst="rect">
            <a:avLst/>
          </a:prstGeom>
          <a:noFill/>
        </p:spPr>
        <p:txBody>
          <a:bodyPr wrap="square" rtlCol="1">
            <a:spAutoFit/>
          </a:bodyPr>
          <a:lstStyle/>
          <a:p>
            <a:r>
              <a:rPr lang="fa-IR" sz="2400" b="1" dirty="0" err="1">
                <a:latin typeface="A Jannat LT" panose="01000000000000000000" pitchFamily="2" charset="-78"/>
                <a:cs typeface="A Jannat LT" panose="01000000000000000000" pitchFamily="2" charset="-78"/>
              </a:rPr>
              <a:t>ال</a:t>
            </a:r>
            <a:r>
              <a:rPr lang="ar-IQ" sz="2400" b="1" dirty="0">
                <a:latin typeface="A Jannat LT" panose="01000000000000000000" pitchFamily="2" charset="-78"/>
                <a:cs typeface="A Jannat LT" panose="01000000000000000000" pitchFamily="2" charset="-78"/>
              </a:rPr>
              <a:t>مؤتمر الدوري</a:t>
            </a:r>
            <a:r>
              <a:rPr lang="ar-SA" sz="2400" b="1" dirty="0">
                <a:latin typeface="A Jannat LT" panose="01000000000000000000" pitchFamily="2" charset="-78"/>
                <a:cs typeface="A Jannat LT" panose="01000000000000000000" pitchFamily="2" charset="-78"/>
              </a:rPr>
              <a:t> لوكلاء </a:t>
            </a:r>
          </a:p>
          <a:p>
            <a:r>
              <a:rPr lang="ar-SA" sz="2400" b="1" dirty="0">
                <a:solidFill>
                  <a:schemeClr val="accent5">
                    <a:lumMod val="75000"/>
                  </a:schemeClr>
                </a:solidFill>
                <a:latin typeface="A Jannat LT" panose="01000000000000000000" pitchFamily="2" charset="-78"/>
                <a:cs typeface="A Jannat LT" panose="01000000000000000000" pitchFamily="2" charset="-78"/>
              </a:rPr>
              <a:t>آية الله العظمى الإمام الخامنئي دام ظله </a:t>
            </a:r>
            <a:r>
              <a:rPr lang="ar-SA" sz="2400" b="1" dirty="0">
                <a:latin typeface="A Jannat LT" panose="01000000000000000000" pitchFamily="2" charset="-78"/>
                <a:cs typeface="A Jannat LT" panose="01000000000000000000" pitchFamily="2" charset="-78"/>
              </a:rPr>
              <a:t>في العراق</a:t>
            </a:r>
            <a:endParaRPr lang="ar-IQ" sz="2400" b="1" dirty="0">
              <a:latin typeface="A Jannat LT" panose="01000000000000000000" pitchFamily="2" charset="-78"/>
              <a:cs typeface="A Jannat LT" panose="01000000000000000000" pitchFamily="2" charset="-78"/>
            </a:endParaRPr>
          </a:p>
        </p:txBody>
      </p:sp>
      <p:sp>
        <p:nvSpPr>
          <p:cNvPr id="8" name="TextBox 7">
            <a:extLst>
              <a:ext uri="{FF2B5EF4-FFF2-40B4-BE49-F238E27FC236}">
                <a16:creationId xmlns:a16="http://schemas.microsoft.com/office/drawing/2014/main" id="{7F04420B-74BD-428D-B90B-2541B487FD2C}"/>
              </a:ext>
            </a:extLst>
          </p:cNvPr>
          <p:cNvSpPr txBox="1"/>
          <p:nvPr/>
        </p:nvSpPr>
        <p:spPr>
          <a:xfrm>
            <a:off x="1105782" y="1915294"/>
            <a:ext cx="9090841" cy="769441"/>
          </a:xfrm>
          <a:prstGeom prst="rect">
            <a:avLst/>
          </a:prstGeom>
          <a:noFill/>
        </p:spPr>
        <p:txBody>
          <a:bodyPr wrap="square" rtlCol="1">
            <a:spAutoFit/>
          </a:bodyPr>
          <a:lstStyle/>
          <a:p>
            <a:r>
              <a:rPr lang="ar-IQ" sz="4400" b="1" dirty="0">
                <a:solidFill>
                  <a:srgbClr val="EDAE11"/>
                </a:solidFill>
                <a:latin typeface="A Jannat LT" panose="01000000000000000000" pitchFamily="2" charset="-78"/>
                <a:cs typeface="A Jannat LT" panose="01000000000000000000" pitchFamily="2" charset="-78"/>
              </a:rPr>
              <a:t>إستراتيجيات الحرب الناعمة الإعلامية</a:t>
            </a:r>
          </a:p>
        </p:txBody>
      </p:sp>
      <p:sp>
        <p:nvSpPr>
          <p:cNvPr id="9" name="Rectangle 8">
            <a:extLst>
              <a:ext uri="{FF2B5EF4-FFF2-40B4-BE49-F238E27FC236}">
                <a16:creationId xmlns:a16="http://schemas.microsoft.com/office/drawing/2014/main" id="{D3FEE67C-B0AE-480E-AEDA-14B40EA0C50C}"/>
              </a:ext>
            </a:extLst>
          </p:cNvPr>
          <p:cNvSpPr/>
          <p:nvPr/>
        </p:nvSpPr>
        <p:spPr>
          <a:xfrm>
            <a:off x="1105782" y="3414750"/>
            <a:ext cx="4955203" cy="696406"/>
          </a:xfrm>
          <a:prstGeom prst="rect">
            <a:avLst/>
          </a:prstGeom>
        </p:spPr>
        <p:txBody>
          <a:bodyPr wrap="none">
            <a:spAutoFit/>
          </a:bodyPr>
          <a:lstStyle/>
          <a:p>
            <a:r>
              <a:rPr lang="ar-IQ" sz="2800" b="1" dirty="0">
                <a:solidFill>
                  <a:srgbClr val="00B0F0"/>
                </a:solidFill>
                <a:latin typeface="A Jannat LT" panose="01000000000000000000" pitchFamily="2" charset="-78"/>
                <a:cs typeface="A Jannat LT" panose="01000000000000000000" pitchFamily="2" charset="-78"/>
              </a:rPr>
              <a:t>الأستاذ الشيخ الدكتور محسن‌زاده</a:t>
            </a:r>
          </a:p>
        </p:txBody>
      </p:sp>
      <p:sp>
        <p:nvSpPr>
          <p:cNvPr id="10" name="Rectangle 9">
            <a:extLst>
              <a:ext uri="{FF2B5EF4-FFF2-40B4-BE49-F238E27FC236}">
                <a16:creationId xmlns:a16="http://schemas.microsoft.com/office/drawing/2014/main" id="{BE73966E-AEFB-4466-B899-6B866D6305E2}"/>
              </a:ext>
            </a:extLst>
          </p:cNvPr>
          <p:cNvSpPr/>
          <p:nvPr/>
        </p:nvSpPr>
        <p:spPr>
          <a:xfrm>
            <a:off x="1105782" y="3887060"/>
            <a:ext cx="1449436" cy="276999"/>
          </a:xfrm>
          <a:prstGeom prst="rect">
            <a:avLst/>
          </a:prstGeom>
        </p:spPr>
        <p:txBody>
          <a:bodyPr wrap="none">
            <a:spAutoFit/>
          </a:bodyPr>
          <a:lstStyle/>
          <a:p>
            <a:r>
              <a:rPr lang="ar-IQ" sz="1200" b="1" dirty="0">
                <a:solidFill>
                  <a:schemeClr val="bg1">
                    <a:lumMod val="50000"/>
                  </a:schemeClr>
                </a:solidFill>
                <a:latin typeface="A Jannat LT" panose="01000000000000000000" pitchFamily="2" charset="-78"/>
                <a:cs typeface="A Jannat LT" panose="01000000000000000000" pitchFamily="2" charset="-78"/>
              </a:rPr>
              <a:t>جمادى الأولى 1442</a:t>
            </a:r>
          </a:p>
        </p:txBody>
      </p:sp>
    </p:spTree>
    <p:extLst>
      <p:ext uri="{BB962C8B-B14F-4D97-AF65-F5344CB8AC3E}">
        <p14:creationId xmlns:p14="http://schemas.microsoft.com/office/powerpoint/2010/main" val="1254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استراتيجيات مخاطبة الدوافع لدي الأفراد</a:t>
            </a:r>
            <a:endParaRPr lang="ar-IQ" sz="28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3647152"/>
          </a:xfrm>
          <a:prstGeom prst="rect">
            <a:avLst/>
          </a:prstGeom>
          <a:noFill/>
        </p:spPr>
        <p:txBody>
          <a:bodyPr wrap="square" rtlCol="1">
            <a:spAutoFit/>
          </a:bodyPr>
          <a:lstStyle/>
          <a:p>
            <a:pPr algn="ctr" rtl="1">
              <a:lnSpc>
                <a:spcPct val="150000"/>
              </a:lnSpc>
            </a:pPr>
            <a:r>
              <a:rPr lang="ar-IQ" sz="3600" b="1" dirty="0">
                <a:solidFill>
                  <a:schemeClr val="accent4">
                    <a:lumMod val="75000"/>
                  </a:schemeClr>
                </a:solidFill>
                <a:latin typeface="A Jannat LT" panose="01000000000000000000" pitchFamily="2" charset="-78"/>
                <a:cs typeface="A Jannat LT" panose="01000000000000000000" pitchFamily="2" charset="-78"/>
              </a:rPr>
              <a:t>ثانيا: الاستراتيجيات الوجدانية</a:t>
            </a:r>
          </a:p>
          <a:p>
            <a:pPr algn="r" rtl="1">
              <a:lnSpc>
                <a:spcPct val="150000"/>
              </a:lnSpc>
            </a:pPr>
            <a:r>
              <a:rPr lang="ar-IQ" sz="2400" b="1" dirty="0">
                <a:latin typeface="A Jannat LT" panose="01000000000000000000" pitchFamily="2" charset="-78"/>
                <a:cs typeface="A Jannat LT" panose="01000000000000000000" pitchFamily="2" charset="-78"/>
              </a:rPr>
              <a:t>تركز على الاستمالات العاطفية. </a:t>
            </a:r>
          </a:p>
          <a:p>
            <a:pPr algn="r" rtl="1">
              <a:lnSpc>
                <a:spcPct val="150000"/>
              </a:lnSpc>
            </a:pPr>
            <a:r>
              <a:rPr lang="ar-IQ" sz="2400" b="1" dirty="0">
                <a:latin typeface="A Jannat LT" panose="01000000000000000000" pitchFamily="2" charset="-78"/>
                <a:cs typeface="A Jannat LT" panose="01000000000000000000" pitchFamily="2" charset="-78"/>
              </a:rPr>
              <a:t>وعلى غرار الاستراتيجيات المنطقية تشتمل الاستراتيجيات الوجدانية على عدة مداخل على النحو التالي:</a:t>
            </a:r>
          </a:p>
          <a:p>
            <a:pPr algn="r" rtl="1">
              <a:lnSpc>
                <a:spcPct val="150000"/>
              </a:lnSpc>
            </a:pPr>
            <a:r>
              <a:rPr lang="ar-IQ" sz="2400" b="1" dirty="0">
                <a:latin typeface="A Jannat LT" panose="01000000000000000000" pitchFamily="2" charset="-78"/>
                <a:cs typeface="A Jannat LT" panose="01000000000000000000" pitchFamily="2" charset="-78"/>
              </a:rPr>
              <a:t>(استراتيجيات تقليل التوتر- استراتيجية التعبير- إستراتيجية الدفاع الذاتي - إستراتيجية التكرار – التوحد- التأثير القوي)</a:t>
            </a:r>
          </a:p>
        </p:txBody>
      </p:sp>
    </p:spTree>
    <p:extLst>
      <p:ext uri="{BB962C8B-B14F-4D97-AF65-F5344CB8AC3E}">
        <p14:creationId xmlns:p14="http://schemas.microsoft.com/office/powerpoint/2010/main" val="31635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الحرب الناعمة</a:t>
            </a:r>
            <a:endParaRPr lang="ar-IQ" sz="28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3370153"/>
          </a:xfrm>
          <a:prstGeom prst="rect">
            <a:avLst/>
          </a:prstGeom>
          <a:noFill/>
        </p:spPr>
        <p:txBody>
          <a:bodyPr wrap="square" rtlCol="1">
            <a:spAutoFit/>
          </a:bodyPr>
          <a:lstStyle/>
          <a:p>
            <a:pPr algn="r" rtl="1">
              <a:lnSpc>
                <a:spcPct val="150000"/>
              </a:lnSpc>
            </a:pPr>
            <a:r>
              <a:rPr lang="ar-IQ" sz="2400" b="1" dirty="0">
                <a:solidFill>
                  <a:srgbClr val="C00000"/>
                </a:solidFill>
                <a:latin typeface="A Jannat LT" panose="01000000000000000000" pitchFamily="2" charset="-78"/>
                <a:cs typeface="A Jannat LT" panose="01000000000000000000" pitchFamily="2" charset="-78"/>
              </a:rPr>
              <a:t>تعريف الحرب الناعمة:</a:t>
            </a:r>
          </a:p>
          <a:p>
            <a:pPr algn="r" rtl="1">
              <a:lnSpc>
                <a:spcPct val="150000"/>
              </a:lnSpc>
            </a:pPr>
            <a:r>
              <a:rPr lang="ar-IQ" sz="2400" b="1" dirty="0">
                <a:latin typeface="A Jannat LT" panose="01000000000000000000" pitchFamily="2" charset="-78"/>
                <a:cs typeface="A Jannat LT" panose="01000000000000000000" pitchFamily="2" charset="-78"/>
              </a:rPr>
              <a:t>" القدرة على الحصول على ما تريد عن طريق الجاذبية بدلاً عن الإرغام، وهي القدرة على التأثير في سلوك الآخرين للحصول على النتائج والأهداف المتوخاة بدون الاضطرار إلى الاستعمال المفرط للعوامل والوسائل العسكرية والصلبة، وهذا ما حصل مع الاتحاد السوفياتي حيث تم تقويضه من الداخل، لأن القوة لا تصلح إلا في السياق الذي تعمل فيه، فالدبابة لا تصلح للمستنقعات، والصاروخ لا يصلح لجذب الآخرين نحونا". </a:t>
            </a:r>
          </a:p>
        </p:txBody>
      </p:sp>
    </p:spTree>
    <p:extLst>
      <p:ext uri="{BB962C8B-B14F-4D97-AF65-F5344CB8AC3E}">
        <p14:creationId xmlns:p14="http://schemas.microsoft.com/office/powerpoint/2010/main" val="27578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الحرب النفسية</a:t>
            </a:r>
            <a:endParaRPr lang="ar-IQ" sz="28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4766690"/>
          </a:xfrm>
          <a:prstGeom prst="rect">
            <a:avLst/>
          </a:prstGeom>
          <a:noFill/>
        </p:spPr>
        <p:txBody>
          <a:bodyPr wrap="square" rtlCol="1">
            <a:spAutoFit/>
          </a:bodyPr>
          <a:lstStyle/>
          <a:p>
            <a:pPr algn="r" rtl="1">
              <a:lnSpc>
                <a:spcPct val="150000"/>
              </a:lnSpc>
            </a:pPr>
            <a:r>
              <a:rPr lang="ar-IQ" sz="2400" b="1" dirty="0">
                <a:solidFill>
                  <a:schemeClr val="accent4">
                    <a:lumMod val="75000"/>
                  </a:schemeClr>
                </a:solidFill>
                <a:latin typeface="A Jannat LT" panose="01000000000000000000" pitchFamily="2" charset="-78"/>
                <a:cs typeface="A Jannat LT" panose="01000000000000000000" pitchFamily="2" charset="-78"/>
              </a:rPr>
              <a:t>شن هجوم مبرمج على نفسية وعقل العدو سواء كان فرد أو جماعة لغرض أحداث التفكك والوهن والارتباك فيهما وجعلهما فريسة مخططات وأهداف الجهة صاحبة العلاقة مما يمهد للسيطرة عليها وتوجيهها إلى الوجهة المقصودة ضد مصلحتها الحقيقية أو ضد تطلعاتها وآمالها في التنمية أو الاستقلال أو الحياد أو الرفض.</a:t>
            </a:r>
          </a:p>
          <a:p>
            <a:pPr algn="r" rtl="1">
              <a:lnSpc>
                <a:spcPct val="150000"/>
              </a:lnSpc>
            </a:pPr>
            <a:r>
              <a:rPr lang="ar-IQ" b="1" dirty="0">
                <a:latin typeface="A Jannat LT" panose="01000000000000000000" pitchFamily="2" charset="-78"/>
                <a:cs typeface="A Jannat LT" panose="01000000000000000000" pitchFamily="2" charset="-78"/>
              </a:rPr>
              <a:t>أما أساليب وتكتيكات الحرب النفسية المعروفة تاريخيا فنورد أمثلة عليها: (الدعاية ضد معتقدات الخصم / الإشاعة / بث الرعب / الخداع / افتعال الأزمات / أثارة القلق / إبراز التفوق المادي والتقني والعسكري / التقليل من قوة الخصم والعدو / التهديد والوعيد/ الإغراء والإغواء والمناورات / الاستفادة من التناقضات والخلافات / الضغوطات الاقتصادية / إثارة مشاعر الأقليات القومية والدينية / الاغتيالات / تسريب معلومات عسكرية وأمنية وسياسية حساسة عن العدو في الصحافة / الإفصاح عن امتلاك نوعية خاصة من الأسلحة الفتاكة / وغيرها من الوسائل طابعها العام عسكري أو شبه عسكري.</a:t>
            </a:r>
          </a:p>
        </p:txBody>
      </p:sp>
    </p:spTree>
    <p:extLst>
      <p:ext uri="{BB962C8B-B14F-4D97-AF65-F5344CB8AC3E}">
        <p14:creationId xmlns:p14="http://schemas.microsoft.com/office/powerpoint/2010/main" val="40503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80648"/>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مقدمة عن استراتيجيات التلاعب</a:t>
            </a:r>
            <a:endParaRPr lang="ar-IQ" sz="28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5032147"/>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في الكلام عن إعلاء راية “السلطة الرابعة”، يدور الحديث عن </a:t>
            </a:r>
            <a:r>
              <a:rPr lang="ar-IQ" sz="2400" b="1" dirty="0">
                <a:solidFill>
                  <a:srgbClr val="FF0000"/>
                </a:solidFill>
                <a:latin typeface="A Jannat LT" panose="01000000000000000000" pitchFamily="2" charset="-78"/>
                <a:cs typeface="A Jannat LT" panose="01000000000000000000" pitchFamily="2" charset="-78"/>
              </a:rPr>
              <a:t>استراتيجيات “مخفيّة” </a:t>
            </a:r>
            <a:r>
              <a:rPr lang="ar-IQ" sz="2400" b="1" dirty="0">
                <a:latin typeface="A Jannat LT" panose="01000000000000000000" pitchFamily="2" charset="-78"/>
                <a:cs typeface="A Jannat LT" panose="01000000000000000000" pitchFamily="2" charset="-78"/>
              </a:rPr>
              <a:t>يحيكها أصحاب النفوذ والحظوة أو </a:t>
            </a:r>
            <a:r>
              <a:rPr lang="ar-IQ" sz="2400" b="1" dirty="0">
                <a:solidFill>
                  <a:srgbClr val="FF0000"/>
                </a:solidFill>
                <a:latin typeface="A Jannat LT" panose="01000000000000000000" pitchFamily="2" charset="-78"/>
                <a:cs typeface="A Jannat LT" panose="01000000000000000000" pitchFamily="2" charset="-78"/>
              </a:rPr>
              <a:t>الطاغوت</a:t>
            </a:r>
            <a:r>
              <a:rPr lang="ar-IQ" sz="2400" b="1" dirty="0">
                <a:latin typeface="A Jannat LT" panose="01000000000000000000" pitchFamily="2" charset="-78"/>
                <a:cs typeface="A Jannat LT" panose="01000000000000000000" pitchFamily="2" charset="-78"/>
              </a:rPr>
              <a:t> عبر استغلال وسائل الإعلام لتأليب الرأي العام أو تضليله بعيدا عن ممارستهم الاستعمار للدول الفقيرة أو الجاهلة.</a:t>
            </a:r>
          </a:p>
          <a:p>
            <a:pPr algn="r" rtl="1">
              <a:lnSpc>
                <a:spcPct val="150000"/>
              </a:lnSpc>
            </a:pPr>
            <a:r>
              <a:rPr lang="ar-IQ" sz="2400" b="1" dirty="0">
                <a:latin typeface="A Jannat LT" panose="01000000000000000000" pitchFamily="2" charset="-78"/>
                <a:cs typeface="A Jannat LT" panose="01000000000000000000" pitchFamily="2" charset="-78"/>
              </a:rPr>
              <a:t>على عكس واجب وسائل الإعلام الأخلاقية والمهنية، وظّفت وسائل إعلام لتضليل الشعوب خدمة للمستعمرين والطاغوت في زماننا هذا. </a:t>
            </a:r>
          </a:p>
          <a:p>
            <a:pPr algn="r" rtl="1">
              <a:lnSpc>
                <a:spcPct val="150000"/>
              </a:lnSpc>
            </a:pPr>
            <a:r>
              <a:rPr lang="ar-IQ" sz="2400" b="1" dirty="0">
                <a:latin typeface="A Jannat LT" panose="01000000000000000000" pitchFamily="2" charset="-78"/>
                <a:cs typeface="A Jannat LT" panose="01000000000000000000" pitchFamily="2" charset="-78"/>
              </a:rPr>
              <a:t>الأنظمة الأمبريالية وبطانتها تحرّك وسائل إعلام من خلف الكواليس للحفاظ على مكاسب طبقة “الكريما السياسية” المحيطة بها، بعد أن عجزت عن توفير عيش كريم، حرية، وعدالة اجتماعية لدافعي الضرائب. الحال هذه تنطبق عليها الحكمة القائلة: </a:t>
            </a:r>
          </a:p>
          <a:p>
            <a:pPr algn="ctr" rtl="1">
              <a:lnSpc>
                <a:spcPct val="150000"/>
              </a:lnSpc>
            </a:pPr>
            <a:r>
              <a:rPr lang="ar-IQ" sz="2400" b="1" dirty="0">
                <a:solidFill>
                  <a:srgbClr val="FF0000"/>
                </a:solidFill>
                <a:latin typeface="A Jannat LT" panose="01000000000000000000" pitchFamily="2" charset="-78"/>
                <a:cs typeface="A Jannat LT" panose="01000000000000000000" pitchFamily="2" charset="-78"/>
              </a:rPr>
              <a:t>“الفقير يشتري الصحيفة والغني يشتري رئيس التحرير”! </a:t>
            </a:r>
          </a:p>
        </p:txBody>
      </p:sp>
    </p:spTree>
    <p:extLst>
      <p:ext uri="{BB962C8B-B14F-4D97-AF65-F5344CB8AC3E}">
        <p14:creationId xmlns:p14="http://schemas.microsoft.com/office/powerpoint/2010/main" val="27008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1- الهجوم المضلل</a:t>
            </a:r>
            <a:endParaRPr lang="ar-IQ" sz="28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2262158"/>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تضليل </a:t>
            </a:r>
            <a:r>
              <a:rPr lang="ar-IQ" sz="2400" b="1" dirty="0">
                <a:solidFill>
                  <a:srgbClr val="FF0000"/>
                </a:solidFill>
                <a:latin typeface="A Jannat LT" panose="01000000000000000000" pitchFamily="2" charset="-78"/>
                <a:cs typeface="A Jannat LT" panose="01000000000000000000" pitchFamily="2" charset="-78"/>
              </a:rPr>
              <a:t>الرأي العام </a:t>
            </a:r>
            <a:r>
              <a:rPr lang="ar-IQ" sz="2400" b="1" dirty="0">
                <a:latin typeface="A Jannat LT" panose="01000000000000000000" pitchFamily="2" charset="-78"/>
                <a:cs typeface="A Jannat LT" panose="01000000000000000000" pitchFamily="2" charset="-78"/>
              </a:rPr>
              <a:t>هو استراتيجية </a:t>
            </a:r>
            <a:r>
              <a:rPr lang="ar-IQ" sz="2400" b="1" dirty="0">
                <a:solidFill>
                  <a:srgbClr val="FF0000"/>
                </a:solidFill>
                <a:latin typeface="A Jannat LT" panose="01000000000000000000" pitchFamily="2" charset="-78"/>
                <a:cs typeface="A Jannat LT" panose="01000000000000000000" pitchFamily="2" charset="-78"/>
              </a:rPr>
              <a:t>وسائل الإعلام </a:t>
            </a:r>
            <a:r>
              <a:rPr lang="ar-IQ" sz="2400" b="1" dirty="0">
                <a:latin typeface="A Jannat LT" panose="01000000000000000000" pitchFamily="2" charset="-78"/>
                <a:cs typeface="A Jannat LT" panose="01000000000000000000" pitchFamily="2" charset="-78"/>
              </a:rPr>
              <a:t>المفضلة، إذ لا يلاحظ عدد كبير من الناس </a:t>
            </a:r>
            <a:r>
              <a:rPr lang="ar-IQ" sz="2400" b="1" dirty="0">
                <a:solidFill>
                  <a:srgbClr val="FF0000"/>
                </a:solidFill>
                <a:latin typeface="A Jannat LT" panose="01000000000000000000" pitchFamily="2" charset="-78"/>
                <a:cs typeface="A Jannat LT" panose="01000000000000000000" pitchFamily="2" charset="-78"/>
              </a:rPr>
              <a:t>المعلومات الهامة </a:t>
            </a:r>
            <a:r>
              <a:rPr lang="ar-IQ" sz="2400" b="1" dirty="0">
                <a:latin typeface="A Jannat LT" panose="01000000000000000000" pitchFamily="2" charset="-78"/>
                <a:cs typeface="A Jannat LT" panose="01000000000000000000" pitchFamily="2" charset="-78"/>
              </a:rPr>
              <a:t>التي تكمن خلف الأحداث، و ظهور الإنترنت لم يحل هذه المشكلة، إذ يتم لفت انتباه الناس باستمرار إلى الصور المضحكة، والنكات، والفرق الوحيد اليوم، أنه يمكنك بسهولة تصفية المعلومات التي تريد الحصول عليها وتجنب المعلومات غير الهامة.</a:t>
            </a:r>
          </a:p>
        </p:txBody>
      </p:sp>
    </p:spTree>
    <p:extLst>
      <p:ext uri="{BB962C8B-B14F-4D97-AF65-F5344CB8AC3E}">
        <p14:creationId xmlns:p14="http://schemas.microsoft.com/office/powerpoint/2010/main" val="18132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2- المبالغة في عرض المشكلة</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3370153"/>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أحيانًا المبالغة في عرض مشكلة تؤدي إلى ردود فعل قوية من المجتمع، فعلى سبيل المثال نشرت </a:t>
            </a:r>
            <a:r>
              <a:rPr lang="ar-IQ" sz="2400" b="1" dirty="0">
                <a:solidFill>
                  <a:srgbClr val="FF0000"/>
                </a:solidFill>
                <a:latin typeface="A Jannat LT" panose="01000000000000000000" pitchFamily="2" charset="-78"/>
                <a:cs typeface="A Jannat LT" panose="01000000000000000000" pitchFamily="2" charset="-78"/>
              </a:rPr>
              <a:t>وكالة ناسا </a:t>
            </a:r>
            <a:r>
              <a:rPr lang="ar-IQ" sz="2400" b="1" dirty="0">
                <a:latin typeface="A Jannat LT" panose="01000000000000000000" pitchFamily="2" charset="-78"/>
                <a:cs typeface="A Jannat LT" panose="01000000000000000000" pitchFamily="2" charset="-78"/>
              </a:rPr>
              <a:t>في عام 2016، مقالاً عن </a:t>
            </a:r>
            <a:r>
              <a:rPr lang="ar-IQ" sz="2400" b="1" dirty="0">
                <a:solidFill>
                  <a:srgbClr val="FF0000"/>
                </a:solidFill>
                <a:latin typeface="A Jannat LT" panose="01000000000000000000" pitchFamily="2" charset="-78"/>
                <a:cs typeface="A Jannat LT" panose="01000000000000000000" pitchFamily="2" charset="-78"/>
              </a:rPr>
              <a:t>علم الابراج</a:t>
            </a:r>
            <a:r>
              <a:rPr lang="ar-IQ" sz="2400" b="1" dirty="0">
                <a:latin typeface="A Jannat LT" panose="01000000000000000000" pitchFamily="2" charset="-78"/>
                <a:cs typeface="A Jannat LT" panose="01000000000000000000" pitchFamily="2" charset="-78"/>
              </a:rPr>
              <a:t>، إنه سيتم حدوث تغيير فلكي في علم الأبراج، وسيتحول الأشخاص الذين يتوافقون مع برج ما إلى آخر، فعلى سبيل المثال من كان برج العذراء سيتحول إلى برج الأسد، وهذا الاكتشاف العلمي ادعى أن 80% من الناس سوف تضطر إلى تغيير نوع البرج الخاص بهم، ومن ثم انتشرت هذه المقالة سريعًا مما جعل وكالة ناسا تتراجع في نشرها.</a:t>
            </a:r>
          </a:p>
        </p:txBody>
      </p:sp>
    </p:spTree>
    <p:extLst>
      <p:ext uri="{BB962C8B-B14F-4D97-AF65-F5344CB8AC3E}">
        <p14:creationId xmlns:p14="http://schemas.microsoft.com/office/powerpoint/2010/main" val="71982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3- الاستراتيجية التدريجية</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2262158"/>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من أجل تشكيل رأي معين، يتم نشر معلومات حول موضوع معين تدريجيًا، ويتم استخدام هذه الاستراتيجية لتكوين صورة لشخص ما، أو منتج، أو حدث، على سبيل المثال تروج وسائل الإعلام من مختلف البلدان للعلامات التجارية العالمية، ونتيجة هذا الترويج انتشر التدخين في منتصف القرن ال 20.</a:t>
            </a:r>
          </a:p>
        </p:txBody>
      </p:sp>
    </p:spTree>
    <p:extLst>
      <p:ext uri="{BB962C8B-B14F-4D97-AF65-F5344CB8AC3E}">
        <p14:creationId xmlns:p14="http://schemas.microsoft.com/office/powerpoint/2010/main" val="284827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4- الاستراتيجية التأجيلية</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2816156"/>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لإقناع الناس باتخاذ قرارات صعبة، أو لا تحظى بشعبية، تعرض وسائل الإعلام هذه القرارات على أن اتخاذها مؤلم لكن ضروري للغاية، ثم يقولون للناس أن هذه القرارات يجب أن تُتخذ غدًا وليس اليوم، وإقناعهم بأن التضحيات المستقبلية أهم من اليوم، ومثال على ذلك الاستفتاءات الشعبية حول أمر معين، أو التخلص من الديكتاتورية التي تفرضها السلطة.</a:t>
            </a:r>
          </a:p>
        </p:txBody>
      </p:sp>
    </p:spTree>
    <p:extLst>
      <p:ext uri="{BB962C8B-B14F-4D97-AF65-F5344CB8AC3E}">
        <p14:creationId xmlns:p14="http://schemas.microsoft.com/office/powerpoint/2010/main" val="153353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5-قوة التأثير العاطفي</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4478149"/>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تصدير الأخبار للناس بشكل عاطفي مؤثر، يقلل من فرصة تفكيرهم بشكل حاسم و موضوعي، وفي بعض الأحيان تعمل على تشويه واقع الحدث، وهذا هو سبب ظهور مصطلح "حرب المعلومات" الذي يستخدمها الدول في جميع أنحاء العالم للتأثير على الرأي العام.</a:t>
            </a:r>
          </a:p>
          <a:p>
            <a:pPr algn="r" rtl="1">
              <a:lnSpc>
                <a:spcPct val="150000"/>
              </a:lnSpc>
            </a:pPr>
            <a:r>
              <a:rPr lang="ar-IQ" sz="2400" b="1" dirty="0">
                <a:solidFill>
                  <a:schemeClr val="accent1">
                    <a:lumMod val="60000"/>
                    <a:lumOff val="40000"/>
                  </a:schemeClr>
                </a:solidFill>
                <a:latin typeface="A Jannat LT" panose="01000000000000000000" pitchFamily="2" charset="-78"/>
                <a:cs typeface="A Jannat LT" panose="01000000000000000000" pitchFamily="2" charset="-78"/>
              </a:rPr>
              <a:t>وهو ما حاول الرئيس المخلوع محمد حسني مبارك اتباعه في آخر خطاب له قبل التنحي في فبراير 2011 حتى أن الكثير من المواطنين أطلق عليه لقب "الأب" مفضلا بقاءه في السلطة. وأصبح مشهد بكاء المذيع على شاشات التلفزيون و صوته الحزين من الاستراتيجيات المألوفة لكسب الرأي العام.</a:t>
            </a:r>
          </a:p>
        </p:txBody>
      </p:sp>
    </p:spTree>
    <p:extLst>
      <p:ext uri="{BB962C8B-B14F-4D97-AF65-F5344CB8AC3E}">
        <p14:creationId xmlns:p14="http://schemas.microsoft.com/office/powerpoint/2010/main" val="27583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6- العمل على زيادة الجهل</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2816156"/>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تستطيع </a:t>
            </a:r>
            <a:r>
              <a:rPr lang="ar-IQ" sz="2400" b="1" dirty="0">
                <a:solidFill>
                  <a:srgbClr val="FF0000"/>
                </a:solidFill>
                <a:latin typeface="A Jannat LT" panose="01000000000000000000" pitchFamily="2" charset="-78"/>
                <a:cs typeface="A Jannat LT" panose="01000000000000000000" pitchFamily="2" charset="-78"/>
              </a:rPr>
              <a:t>وسائل الإعلام </a:t>
            </a:r>
            <a:r>
              <a:rPr lang="ar-IQ" sz="2400" b="1" dirty="0">
                <a:latin typeface="A Jannat LT" panose="01000000000000000000" pitchFamily="2" charset="-78"/>
                <a:cs typeface="A Jannat LT" panose="01000000000000000000" pitchFamily="2" charset="-78"/>
              </a:rPr>
              <a:t>و</a:t>
            </a:r>
            <a:r>
              <a:rPr lang="ar-IQ" sz="2400" b="1" dirty="0">
                <a:solidFill>
                  <a:srgbClr val="FF0000"/>
                </a:solidFill>
                <a:latin typeface="A Jannat LT" panose="01000000000000000000" pitchFamily="2" charset="-78"/>
                <a:cs typeface="A Jannat LT" panose="01000000000000000000" pitchFamily="2" charset="-78"/>
              </a:rPr>
              <a:t>الحكومة </a:t>
            </a:r>
            <a:r>
              <a:rPr lang="ar-IQ" sz="2400" b="1" dirty="0">
                <a:latin typeface="A Jannat LT" panose="01000000000000000000" pitchFamily="2" charset="-78"/>
                <a:cs typeface="A Jannat LT" panose="01000000000000000000" pitchFamily="2" charset="-78"/>
              </a:rPr>
              <a:t>التلاعب بالمجتمع، إذ لم يفهم بعض الناس بعض المصطلحات الإخبارية، و كيفية استخدام التقنيات الحديثة، بسبب نقص التعليم، وأوضح تشومسكي في كتابه أن الوصول للمعلومات والحقائق يختلف بشكل كبير بالنسبة للنخبة والعامة، لكن في عصرنا الرقمي هذا، يعطينا فرص كبيرة للوصول لأي معلومات نحتاج إليها، ومستوى التعليم لا يؤثر بشكل كبير كما في السابق.</a:t>
            </a:r>
          </a:p>
        </p:txBody>
      </p:sp>
    </p:spTree>
    <p:extLst>
      <p:ext uri="{BB962C8B-B14F-4D97-AF65-F5344CB8AC3E}">
        <p14:creationId xmlns:p14="http://schemas.microsoft.com/office/powerpoint/2010/main" val="31033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مقدمة في علم الاتصال "تحديد المفهوم"</a:t>
            </a:r>
            <a:endParaRPr lang="ar-IQ" sz="28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4755148"/>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العالم الذي نعيشه اليوم يقوم على الاتصال , نعلم أنه لا  يمكن أن نتخيل </a:t>
            </a:r>
            <a:r>
              <a:rPr lang="ar-IQ" sz="3600" b="1" dirty="0">
                <a:solidFill>
                  <a:schemeClr val="bg1"/>
                </a:solidFill>
                <a:latin typeface="A Jannat LT" panose="01000000000000000000" pitchFamily="2" charset="-78"/>
                <a:cs typeface="A Jannat LT" panose="01000000000000000000" pitchFamily="2" charset="-78"/>
              </a:rPr>
              <a:t>إنسان</a:t>
            </a:r>
            <a:r>
              <a:rPr lang="ar-IQ" sz="2400" b="1" dirty="0">
                <a:latin typeface="A Jannat LT" panose="01000000000000000000" pitchFamily="2" charset="-78"/>
                <a:cs typeface="A Jannat LT" panose="01000000000000000000" pitchFamily="2" charset="-78"/>
              </a:rPr>
              <a:t>  يعيش بدون اتصال سواء كان في المنزل والعمل – الجامعة – الملعب, فإن معظم نشاطات البشر هي اتصالية.</a:t>
            </a:r>
          </a:p>
          <a:p>
            <a:pPr algn="r" rtl="1">
              <a:lnSpc>
                <a:spcPct val="150000"/>
              </a:lnSpc>
            </a:pPr>
            <a:r>
              <a:rPr lang="ar-IQ" sz="2400" b="1" dirty="0">
                <a:solidFill>
                  <a:srgbClr val="C00000"/>
                </a:solidFill>
                <a:latin typeface="A Jannat LT" panose="01000000000000000000" pitchFamily="2" charset="-78"/>
                <a:cs typeface="A Jannat LT" panose="01000000000000000000" pitchFamily="2" charset="-78"/>
              </a:rPr>
              <a:t>الاتصال  عملية يقوم بها الشخص في ظرف ما بنقل رسالة ما تحمل المعلومات أو الآراء أو الاتجاهات, أو المشاعر إلى الآخرين لهدف ما عن طريق الرموز بغض النظر عما قد يعترضها من تشويش.</a:t>
            </a:r>
          </a:p>
          <a:p>
            <a:pPr algn="r" rtl="1">
              <a:lnSpc>
                <a:spcPct val="150000"/>
              </a:lnSpc>
            </a:pPr>
            <a:endParaRPr lang="ar-IQ" sz="2400" b="1" dirty="0">
              <a:latin typeface="A Jannat LT" panose="01000000000000000000" pitchFamily="2" charset="-78"/>
              <a:cs typeface="A Jannat LT" panose="01000000000000000000" pitchFamily="2" charset="-78"/>
            </a:endParaRPr>
          </a:p>
          <a:p>
            <a:pPr algn="r" rtl="1">
              <a:lnSpc>
                <a:spcPct val="150000"/>
              </a:lnSpc>
            </a:pPr>
            <a:endParaRPr lang="ar-IQ" sz="2400" b="1" dirty="0">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32143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7- تشتيت الانتباه</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1708160"/>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إن السبب في تواجد الكثير من البرامج التليفزيونية، والمسلسلات، والأفلام، والإعلانات، ليست كما تعتقد لغرض الترفيه فقط، لكن أيضًا لتحويل الانتباه بعيدًا عن المشاكل والأحداث الهامة التي تشغل الرأي العام.</a:t>
            </a:r>
          </a:p>
        </p:txBody>
      </p:sp>
    </p:spTree>
    <p:extLst>
      <p:ext uri="{BB962C8B-B14F-4D97-AF65-F5344CB8AC3E}">
        <p14:creationId xmlns:p14="http://schemas.microsoft.com/office/powerpoint/2010/main" val="2364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8- استراتيجية الشعور بالذنب</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3370153"/>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تتمثل هذه النقطة في جعل الناس والمواطنون يلومون أنفسهم على المشاكل المحلية والعالمية، يلومون أنفسهم على بدأ الحروب والثورات، على سبيل المثال انتشرت صورة لصبي عام 2014، بشكل موسع كان يرقد عند قبر والديه، على اساس أن هذه هي نتيجة الحروب، لكن في الواقع كانت هذه الصورة جزءًا من مشروع في ذكرى الحب للأقارب.</a:t>
            </a:r>
          </a:p>
          <a:p>
            <a:pPr algn="r" rtl="1">
              <a:lnSpc>
                <a:spcPct val="150000"/>
              </a:lnSpc>
            </a:pPr>
            <a:r>
              <a:rPr lang="ar-IQ" sz="2400" b="1" dirty="0">
                <a:solidFill>
                  <a:schemeClr val="accent1">
                    <a:lumMod val="60000"/>
                    <a:lumOff val="40000"/>
                  </a:schemeClr>
                </a:solidFill>
                <a:latin typeface="A Jannat LT" panose="01000000000000000000" pitchFamily="2" charset="-78"/>
                <a:cs typeface="A Jannat LT" panose="01000000000000000000" pitchFamily="2" charset="-78"/>
              </a:rPr>
              <a:t>تعمدت وسائل الإعلام على إيهام الشباب أنه توجد فرص عمل كثيرة ولكنهم عاجزون عن البحث والعمل وأن سبب تدهور البلد هو تكاسلهم!</a:t>
            </a:r>
          </a:p>
        </p:txBody>
      </p:sp>
    </p:spTree>
    <p:extLst>
      <p:ext uri="{BB962C8B-B14F-4D97-AF65-F5344CB8AC3E}">
        <p14:creationId xmlns:p14="http://schemas.microsoft.com/office/powerpoint/2010/main" val="8895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231353"/>
            <a:ext cx="6835697" cy="954107"/>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9-  استراتيجية تشتيت الذهن </a:t>
            </a:r>
          </a:p>
          <a:p>
            <a:pPr algn="ctr" rtl="1"/>
            <a:r>
              <a:rPr lang="ar-IQ" sz="2800" b="1" dirty="0">
                <a:solidFill>
                  <a:schemeClr val="bg1"/>
                </a:solidFill>
                <a:latin typeface="A Jannat LT" panose="01000000000000000000" pitchFamily="2" charset="-78"/>
                <a:cs typeface="A Jannat LT" panose="01000000000000000000" pitchFamily="2" charset="-78"/>
              </a:rPr>
              <a:t>(الإرباك/ الحيرة أو الإلهاء)</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3924151"/>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وتعتمد على تحويل الأنظار عن القضايا المهمة </a:t>
            </a:r>
            <a:r>
              <a:rPr lang="ar-IQ" sz="2400" b="1" dirty="0">
                <a:solidFill>
                  <a:srgbClr val="FF0000"/>
                </a:solidFill>
                <a:latin typeface="A Jannat LT" panose="01000000000000000000" pitchFamily="2" charset="-78"/>
                <a:cs typeface="A Jannat LT" panose="01000000000000000000" pitchFamily="2" charset="-78"/>
              </a:rPr>
              <a:t>وإشغال الرأي العام </a:t>
            </a:r>
            <a:r>
              <a:rPr lang="ar-IQ" sz="2400" b="1" dirty="0">
                <a:latin typeface="A Jannat LT" panose="01000000000000000000" pitchFamily="2" charset="-78"/>
                <a:cs typeface="A Jannat LT" panose="01000000000000000000" pitchFamily="2" charset="-78"/>
              </a:rPr>
              <a:t>بقضايا ثانوية لا قيمة لها. ولعل تعمد وسائل الإعلام المرئية بنقل أخبار الفضائح والتشهير بأعراض الناس هو مثال واضح لإلهاء الرأي العام مثلما حدث في أحد البرامج الشهيرة حيث عرضت المذيعة لصور فادحة لإحدى الفتيات تعرضت لحادثة تحرش متهمة الفتاة بأنها المسؤولة عما جرى لها. ولم تكن تلك هي الواقعة الأولى إذ سبقتها واقعة مماثلة حيث قامت مذيعة أخرى بتصوير القبض على مجموعة من الشباب أثناء استحمامهم في حمام عام وعرضت القضية في برنامجها على أنه إلقاء قبض على مجموعة من "الشواذ" وهو ما برأته المحكمة بعدها. </a:t>
            </a:r>
          </a:p>
        </p:txBody>
      </p:sp>
    </p:spTree>
    <p:extLst>
      <p:ext uri="{BB962C8B-B14F-4D97-AF65-F5344CB8AC3E}">
        <p14:creationId xmlns:p14="http://schemas.microsoft.com/office/powerpoint/2010/main" val="20001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10-  استراتيجية خلق المشاكل وعرض الحلول</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419076"/>
            <a:ext cx="10983951" cy="2262158"/>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 وهي تعتمد على خلق مشكلة ما وتقديم حلول لها بما يضمن توافقها مع القرارات المطلوبة.</a:t>
            </a:r>
            <a:br>
              <a:rPr lang="ar-IQ" sz="2400" b="1" dirty="0">
                <a:latin typeface="A Jannat LT" panose="01000000000000000000" pitchFamily="2" charset="-78"/>
                <a:cs typeface="A Jannat LT" panose="01000000000000000000" pitchFamily="2" charset="-78"/>
              </a:rPr>
            </a:br>
            <a:r>
              <a:rPr lang="ar-IQ" sz="2400" b="1" dirty="0">
                <a:latin typeface="A Jannat LT" panose="01000000000000000000" pitchFamily="2" charset="-78"/>
                <a:cs typeface="A Jannat LT" panose="01000000000000000000" pitchFamily="2" charset="-78"/>
              </a:rPr>
              <a:t>و على النطاق الأشمل تعتمد استراتيجية خلق المشاكل وإيجاد الحلول على البحث عن عدو وتضخيمه وبث حالة من الرعب لدى الناس حتى يتمسكوا بالنظام السلطوي.</a:t>
            </a:r>
          </a:p>
        </p:txBody>
      </p:sp>
    </p:spTree>
    <p:extLst>
      <p:ext uri="{BB962C8B-B14F-4D97-AF65-F5344CB8AC3E}">
        <p14:creationId xmlns:p14="http://schemas.microsoft.com/office/powerpoint/2010/main" val="13490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11 - استهداف وتشويه بعض الرموز المعروفة</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213798"/>
            <a:ext cx="10983951" cy="5032147"/>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استهداف وتشويه بعض الرموز المعروفة والتي يثق بها قطاع عريض من الجماهير:</a:t>
            </a:r>
          </a:p>
          <a:p>
            <a:pPr algn="r" rtl="1">
              <a:lnSpc>
                <a:spcPct val="150000"/>
              </a:lnSpc>
            </a:pPr>
            <a:r>
              <a:rPr lang="ar-IQ" sz="2400" b="1" dirty="0">
                <a:latin typeface="A Jannat LT" panose="01000000000000000000" pitchFamily="2" charset="-78"/>
                <a:cs typeface="A Jannat LT" panose="01000000000000000000" pitchFamily="2" charset="-78"/>
              </a:rPr>
              <a:t>غالباً ما يحاول الإعلام الترويج لأفكار بعينها، سياسية إن كانت أو اجتماعية، وهو يعتمد في ذلك على تشويه الأفكار المضادة للأفكار التي يحاول الترويج لها. ولفعل ذلك، يقوم الكثير من الإعلاميين باستهداف عدد من الشخصيات المعروفة بمساندتها لمجموعة من الأفكار التتي تتعارض مع الأفكار التي يتم الترويج لها إعلامياً، ويتم تشويه إنجازات وأفكار ومبادئ هؤلاء، بل ويتم اتهام بعضهم بالجنون أو المبالغة وفي بعض الأحيان بالخيانة العظمى أيضاً،  على يد وسائل الإعلام حتى تصبح الساحة الإعلامية بأكملها تحت سيطرة قطاع معين من الإعلامين، قادر على تغذية جماهيره "بأيدولوجيات محددة"، تجعلهم رافضين لكل ما هو عكس ما يتم الترويج له بطريقة حادة.</a:t>
            </a:r>
          </a:p>
        </p:txBody>
      </p:sp>
    </p:spTree>
    <p:extLst>
      <p:ext uri="{BB962C8B-B14F-4D97-AF65-F5344CB8AC3E}">
        <p14:creationId xmlns:p14="http://schemas.microsoft.com/office/powerpoint/2010/main" val="34648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12 - تزييف الحقائق التاريخية:</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213798"/>
            <a:ext cx="10983951" cy="3370153"/>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يلجأ الكثير من الإعلاميين إلى تزييف الحقائق التاريخية المثبتة، وبث معلومات خاظئة من شأنها أن تعيد تقييم الجماهير لأفكار يؤمنون بها، وهذا لخدمة أغراضهم في الترويج لأفكار وأهداف محددة ومختلفة. فعادةً ما تكون هذه وسيلة الإعلام لإرغام متابعيهم على تغيير أفكارهم التي يتمسكون بها، يتم ذلك عبر التشكيك في المصدر التاريخي وأصل هذه الأفكار في المقام الأول، حتى يسهل عليهم الإطاحة بهذه الأفكار أولاً، وبث غيرها إلى عقول متابعيهم ثانياً.</a:t>
            </a:r>
          </a:p>
        </p:txBody>
      </p:sp>
    </p:spTree>
    <p:extLst>
      <p:ext uri="{BB962C8B-B14F-4D97-AF65-F5344CB8AC3E}">
        <p14:creationId xmlns:p14="http://schemas.microsoft.com/office/powerpoint/2010/main" val="7929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80648"/>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13 - التكرار:</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213798"/>
            <a:ext cx="10983951" cy="1708160"/>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وهي أكثر إستراتيجية مؤثرة في عقول الجماهير، حيث تصر وسائل الإعلام على الترويج لبعض الأفكار والرموز بصور متكررة وحادة لفترات طويلة من الوقت، حتى تعتاد عليها الجماهير وتبدأ في القبول بها كأمر مسلم به، لا يمكن التشكيك فيه.</a:t>
            </a:r>
          </a:p>
        </p:txBody>
      </p:sp>
    </p:spTree>
    <p:extLst>
      <p:ext uri="{BB962C8B-B14F-4D97-AF65-F5344CB8AC3E}">
        <p14:creationId xmlns:p14="http://schemas.microsoft.com/office/powerpoint/2010/main" val="996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80648"/>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13 - التكرار:</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213798"/>
            <a:ext cx="10983951" cy="1708160"/>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وهي أكثر إستراتيجية مؤثرة في عقول الجماهير، حيث تصر وسائل الإعلام على الترويج لبعض الأفكار والرموز بصور متكررة وحادة لفترات طويلة من الوقت، حتى تعتاد عليها الجماهير وتبدأ في القبول بها كأمر مسلم به، لا يمكن التشكيك فيه.</a:t>
            </a:r>
          </a:p>
        </p:txBody>
      </p:sp>
    </p:spTree>
    <p:extLst>
      <p:ext uri="{BB962C8B-B14F-4D97-AF65-F5344CB8AC3E}">
        <p14:creationId xmlns:p14="http://schemas.microsoft.com/office/powerpoint/2010/main" val="11455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80648"/>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ومنها</a:t>
            </a: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223129"/>
            <a:ext cx="10983951" cy="5032147"/>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14- بيان نصف الواقع</a:t>
            </a:r>
          </a:p>
          <a:p>
            <a:pPr algn="r" rtl="1">
              <a:lnSpc>
                <a:spcPct val="150000"/>
              </a:lnSpc>
            </a:pPr>
            <a:r>
              <a:rPr lang="ar-IQ" sz="2400" b="1" dirty="0">
                <a:latin typeface="A Jannat LT" panose="01000000000000000000" pitchFamily="2" charset="-78"/>
                <a:cs typeface="A Jannat LT" panose="01000000000000000000" pitchFamily="2" charset="-78"/>
              </a:rPr>
              <a:t>15- خلق الحاجة الكاذبة في المجتمع</a:t>
            </a:r>
          </a:p>
          <a:p>
            <a:pPr algn="r" rtl="1">
              <a:lnSpc>
                <a:spcPct val="150000"/>
              </a:lnSpc>
            </a:pPr>
            <a:r>
              <a:rPr lang="ar-IQ" sz="2400" b="1" dirty="0">
                <a:latin typeface="A Jannat LT" panose="01000000000000000000" pitchFamily="2" charset="-78"/>
                <a:cs typeface="A Jannat LT" panose="01000000000000000000" pitchFamily="2" charset="-78"/>
              </a:rPr>
              <a:t>16- الاستهزاء وخلق النكات</a:t>
            </a:r>
          </a:p>
          <a:p>
            <a:pPr algn="r" rtl="1">
              <a:lnSpc>
                <a:spcPct val="150000"/>
              </a:lnSpc>
            </a:pPr>
            <a:r>
              <a:rPr lang="ar-IQ" sz="2400" b="1" dirty="0">
                <a:latin typeface="A Jannat LT" panose="01000000000000000000" pitchFamily="2" charset="-78"/>
                <a:cs typeface="A Jannat LT" panose="01000000000000000000" pitchFamily="2" charset="-78"/>
              </a:rPr>
              <a:t>17- الالفاظ العامة</a:t>
            </a:r>
          </a:p>
          <a:p>
            <a:pPr algn="r" rtl="1">
              <a:lnSpc>
                <a:spcPct val="150000"/>
              </a:lnSpc>
            </a:pPr>
            <a:r>
              <a:rPr lang="ar-IQ" sz="2400" b="1" dirty="0">
                <a:latin typeface="A Jannat LT" panose="01000000000000000000" pitchFamily="2" charset="-78"/>
                <a:cs typeface="A Jannat LT" panose="01000000000000000000" pitchFamily="2" charset="-78"/>
              </a:rPr>
              <a:t>18- الكذب</a:t>
            </a:r>
          </a:p>
          <a:p>
            <a:pPr algn="r" rtl="1">
              <a:lnSpc>
                <a:spcPct val="150000"/>
              </a:lnSpc>
            </a:pPr>
            <a:r>
              <a:rPr lang="ar-IQ" sz="2400" b="1" dirty="0">
                <a:latin typeface="A Jannat LT" panose="01000000000000000000" pitchFamily="2" charset="-78"/>
                <a:cs typeface="A Jannat LT" panose="01000000000000000000" pitchFamily="2" charset="-78"/>
              </a:rPr>
              <a:t>19- اغتيال الشخصية</a:t>
            </a:r>
          </a:p>
          <a:p>
            <a:pPr algn="r" rtl="1">
              <a:lnSpc>
                <a:spcPct val="150000"/>
              </a:lnSpc>
            </a:pPr>
            <a:r>
              <a:rPr lang="ar-IQ" sz="2400" b="1" dirty="0">
                <a:latin typeface="A Jannat LT" panose="01000000000000000000" pitchFamily="2" charset="-78"/>
                <a:cs typeface="A Jannat LT" panose="01000000000000000000" pitchFamily="2" charset="-78"/>
              </a:rPr>
              <a:t>20- التظاهر بالمحايدة</a:t>
            </a:r>
          </a:p>
          <a:p>
            <a:pPr algn="r" rtl="1">
              <a:lnSpc>
                <a:spcPct val="150000"/>
              </a:lnSpc>
            </a:pPr>
            <a:r>
              <a:rPr lang="ar-IQ" sz="2400" b="1" dirty="0">
                <a:latin typeface="A Jannat LT" panose="01000000000000000000" pitchFamily="2" charset="-78"/>
                <a:cs typeface="A Jannat LT" panose="01000000000000000000" pitchFamily="2" charset="-78"/>
              </a:rPr>
              <a:t>21- إدعاء وثوق المدعى</a:t>
            </a:r>
          </a:p>
          <a:p>
            <a:pPr algn="r" rtl="1">
              <a:lnSpc>
                <a:spcPct val="150000"/>
              </a:lnSpc>
            </a:pPr>
            <a:r>
              <a:rPr lang="ar-IQ" sz="2400" b="1" dirty="0">
                <a:latin typeface="A Jannat LT" panose="01000000000000000000" pitchFamily="2" charset="-78"/>
                <a:cs typeface="A Jannat LT" panose="01000000000000000000" pitchFamily="2" charset="-78"/>
              </a:rPr>
              <a:t>22- رفض الطرف الآخر بألفاظ غيرعلمية</a:t>
            </a:r>
          </a:p>
        </p:txBody>
      </p:sp>
    </p:spTree>
    <p:extLst>
      <p:ext uri="{BB962C8B-B14F-4D97-AF65-F5344CB8AC3E}">
        <p14:creationId xmlns:p14="http://schemas.microsoft.com/office/powerpoint/2010/main" val="222670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9A53CF5-B232-440A-A248-7960B075588E}"/>
              </a:ext>
            </a:extLst>
          </p:cNvPr>
          <p:cNvSpPr txBox="1"/>
          <p:nvPr/>
        </p:nvSpPr>
        <p:spPr>
          <a:xfrm>
            <a:off x="574963" y="2905780"/>
            <a:ext cx="11042073" cy="830997"/>
          </a:xfrm>
          <a:prstGeom prst="rect">
            <a:avLst/>
          </a:prstGeom>
          <a:noFill/>
        </p:spPr>
        <p:txBody>
          <a:bodyPr wrap="square" rtlCol="1">
            <a:spAutoFit/>
          </a:bodyPr>
          <a:lstStyle/>
          <a:p>
            <a:pPr algn="ctr"/>
            <a:r>
              <a:rPr lang="ar-IQ" sz="4800" b="1">
                <a:solidFill>
                  <a:schemeClr val="accent5">
                    <a:lumMod val="75000"/>
                  </a:schemeClr>
                </a:solidFill>
                <a:latin typeface="A Jannat LT" panose="01000000000000000000" pitchFamily="2" charset="-78"/>
                <a:cs typeface="A Jannat LT" panose="01000000000000000000" pitchFamily="2" charset="-78"/>
              </a:rPr>
              <a:t>والحمد لله رب العالمين</a:t>
            </a:r>
            <a:endParaRPr lang="ar-IQ" sz="4800" b="1" dirty="0">
              <a:solidFill>
                <a:schemeClr val="accent5">
                  <a:lumMod val="75000"/>
                </a:schemeClr>
              </a:solidFill>
              <a:latin typeface="A Jannat LT" panose="01000000000000000000" pitchFamily="2" charset="-78"/>
              <a:cs typeface="A Jannat LT" panose="01000000000000000000" pitchFamily="2" charset="-78"/>
            </a:endParaRPr>
          </a:p>
        </p:txBody>
      </p:sp>
      <p:sp>
        <p:nvSpPr>
          <p:cNvPr id="7" name="TextBox 6">
            <a:extLst>
              <a:ext uri="{FF2B5EF4-FFF2-40B4-BE49-F238E27FC236}">
                <a16:creationId xmlns:a16="http://schemas.microsoft.com/office/drawing/2014/main" id="{FA532F13-A79B-427B-8487-1874C2A55B8B}"/>
              </a:ext>
            </a:extLst>
          </p:cNvPr>
          <p:cNvSpPr txBox="1"/>
          <p:nvPr/>
        </p:nvSpPr>
        <p:spPr>
          <a:xfrm>
            <a:off x="547257" y="213964"/>
            <a:ext cx="11042073" cy="1015663"/>
          </a:xfrm>
          <a:prstGeom prst="rect">
            <a:avLst/>
          </a:prstGeom>
          <a:noFill/>
        </p:spPr>
        <p:txBody>
          <a:bodyPr wrap="square" rtlCol="1">
            <a:spAutoFit/>
          </a:bodyPr>
          <a:lstStyle/>
          <a:p>
            <a:pPr algn="ctr"/>
            <a:r>
              <a:rPr lang="en-US" sz="3200" b="1" dirty="0">
                <a:solidFill>
                  <a:schemeClr val="bg1"/>
                </a:solidFill>
                <a:latin typeface="A Jannat LT" panose="01000000000000000000" pitchFamily="2" charset="-78"/>
                <a:cs typeface="A Jannat LT" panose="01000000000000000000" pitchFamily="2" charset="-78"/>
              </a:rPr>
              <a:t>www.noorbsr.net</a:t>
            </a:r>
          </a:p>
          <a:p>
            <a:pPr algn="ctr"/>
            <a:r>
              <a:rPr lang="en-US" sz="2800" dirty="0">
                <a:solidFill>
                  <a:schemeClr val="accent4">
                    <a:lumMod val="40000"/>
                    <a:lumOff val="60000"/>
                  </a:schemeClr>
                </a:solidFill>
                <a:latin typeface="A Jannat LT" panose="01000000000000000000" pitchFamily="2" charset="-78"/>
                <a:cs typeface="A Jannat LT" panose="01000000000000000000" pitchFamily="2" charset="-78"/>
              </a:rPr>
              <a:t>www.mohsenzadeh.ir</a:t>
            </a:r>
            <a:endParaRPr lang="ar-IQ" sz="2800" dirty="0">
              <a:solidFill>
                <a:schemeClr val="accent4">
                  <a:lumMod val="40000"/>
                  <a:lumOff val="60000"/>
                </a:schemeClr>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397361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646331"/>
          </a:xfrm>
          <a:prstGeom prst="rect">
            <a:avLst/>
          </a:prstGeom>
          <a:noFill/>
        </p:spPr>
        <p:txBody>
          <a:bodyPr wrap="square" rtlCol="1">
            <a:spAutoFit/>
          </a:bodyPr>
          <a:lstStyle/>
          <a:p>
            <a:pPr algn="ctr" rtl="1"/>
            <a:r>
              <a:rPr lang="ar-IQ" sz="3600" b="1" dirty="0">
                <a:solidFill>
                  <a:schemeClr val="bg1"/>
                </a:solidFill>
                <a:latin typeface="A Jannat LT" panose="01000000000000000000" pitchFamily="2" charset="-78"/>
                <a:cs typeface="A Jannat LT" panose="01000000000000000000" pitchFamily="2" charset="-78"/>
              </a:rPr>
              <a:t>مكونات  عملية الاتصال :</a:t>
            </a:r>
            <a:endParaRPr lang="ar-IQ" sz="36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3370153"/>
          </a:xfrm>
          <a:prstGeom prst="rect">
            <a:avLst/>
          </a:prstGeom>
          <a:noFill/>
        </p:spPr>
        <p:txBody>
          <a:bodyPr wrap="square" rtlCol="1">
            <a:spAutoFit/>
          </a:bodyPr>
          <a:lstStyle/>
          <a:p>
            <a:pPr algn="r" rtl="1">
              <a:lnSpc>
                <a:spcPct val="150000"/>
              </a:lnSpc>
            </a:pPr>
            <a:r>
              <a:rPr lang="ar-IQ" sz="2400" b="1" dirty="0">
                <a:latin typeface="A Jannat LT" panose="01000000000000000000" pitchFamily="2" charset="-78"/>
                <a:cs typeface="A Jannat LT" panose="01000000000000000000" pitchFamily="2" charset="-78"/>
              </a:rPr>
              <a:t>عملية الاتصال  تعتمد على مجموعة من العناصر المتصلة والمتداخلة والمتشابكة مع ظروف نفسية واجتماعية تؤثر في النهاية على انتقال الأفكار والمعلومات بين الأفراد و الجماعات وهي على النحو التالي:</a:t>
            </a:r>
          </a:p>
          <a:p>
            <a:pPr algn="r" rtl="1">
              <a:lnSpc>
                <a:spcPct val="150000"/>
              </a:lnSpc>
            </a:pPr>
            <a:r>
              <a:rPr lang="ar-IQ" sz="2400" b="1" dirty="0">
                <a:solidFill>
                  <a:srgbClr val="C00000"/>
                </a:solidFill>
                <a:latin typeface="A Jannat LT" panose="01000000000000000000" pitchFamily="2" charset="-78"/>
                <a:cs typeface="A Jannat LT" panose="01000000000000000000" pitchFamily="2" charset="-78"/>
              </a:rPr>
              <a:t>1. المرسل  </a:t>
            </a:r>
            <a:r>
              <a:rPr lang="en-US" sz="2400" b="1" dirty="0">
                <a:solidFill>
                  <a:srgbClr val="C00000"/>
                </a:solidFill>
                <a:latin typeface="A Jannat LT" panose="01000000000000000000" pitchFamily="2" charset="-78"/>
                <a:cs typeface="A Jannat LT" panose="01000000000000000000" pitchFamily="2" charset="-78"/>
              </a:rPr>
              <a:t>sender:</a:t>
            </a:r>
          </a:p>
          <a:p>
            <a:pPr algn="r" rtl="1">
              <a:lnSpc>
                <a:spcPct val="150000"/>
              </a:lnSpc>
            </a:pPr>
            <a:r>
              <a:rPr lang="ar-IQ" sz="2400" b="1" dirty="0">
                <a:solidFill>
                  <a:schemeClr val="bg1">
                    <a:lumMod val="50000"/>
                  </a:schemeClr>
                </a:solidFill>
                <a:latin typeface="A Jannat LT" panose="01000000000000000000" pitchFamily="2" charset="-78"/>
                <a:cs typeface="A Jannat LT" panose="01000000000000000000" pitchFamily="2" charset="-78"/>
              </a:rPr>
              <a:t>هو الشخص الذي  يصيغ أفكاره في رموز تعبر عن معنى وتحول إلى رسالة توجه إلى جمهور معين.</a:t>
            </a:r>
          </a:p>
        </p:txBody>
      </p:sp>
    </p:spTree>
    <p:extLst>
      <p:ext uri="{BB962C8B-B14F-4D97-AF65-F5344CB8AC3E}">
        <p14:creationId xmlns:p14="http://schemas.microsoft.com/office/powerpoint/2010/main" val="16156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646331"/>
          </a:xfrm>
          <a:prstGeom prst="rect">
            <a:avLst/>
          </a:prstGeom>
          <a:noFill/>
        </p:spPr>
        <p:txBody>
          <a:bodyPr wrap="square" rtlCol="1">
            <a:spAutoFit/>
          </a:bodyPr>
          <a:lstStyle/>
          <a:p>
            <a:pPr algn="ctr" rtl="1"/>
            <a:r>
              <a:rPr lang="ar-IQ" sz="3600" b="1" dirty="0">
                <a:solidFill>
                  <a:schemeClr val="bg1"/>
                </a:solidFill>
                <a:latin typeface="A Jannat LT" panose="01000000000000000000" pitchFamily="2" charset="-78"/>
                <a:cs typeface="A Jannat LT" panose="01000000000000000000" pitchFamily="2" charset="-78"/>
              </a:rPr>
              <a:t>مكونات  عملية الاتصال :</a:t>
            </a:r>
            <a:endParaRPr lang="ar-IQ" sz="36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3370153"/>
          </a:xfrm>
          <a:prstGeom prst="rect">
            <a:avLst/>
          </a:prstGeom>
          <a:noFill/>
        </p:spPr>
        <p:txBody>
          <a:bodyPr wrap="square" rtlCol="1">
            <a:spAutoFit/>
          </a:bodyPr>
          <a:lstStyle/>
          <a:p>
            <a:pPr algn="r" rtl="1">
              <a:lnSpc>
                <a:spcPct val="150000"/>
              </a:lnSpc>
            </a:pPr>
            <a:r>
              <a:rPr lang="ar-IQ" sz="2400" b="1" dirty="0">
                <a:solidFill>
                  <a:srgbClr val="C00000"/>
                </a:solidFill>
                <a:latin typeface="A Jannat LT" panose="01000000000000000000" pitchFamily="2" charset="-78"/>
                <a:cs typeface="A Jannat LT" panose="01000000000000000000" pitchFamily="2" charset="-78"/>
              </a:rPr>
              <a:t>2. المتلقي </a:t>
            </a:r>
            <a:r>
              <a:rPr lang="en-US" sz="2400" b="1" dirty="0">
                <a:solidFill>
                  <a:srgbClr val="C00000"/>
                </a:solidFill>
                <a:latin typeface="A Jannat LT" panose="01000000000000000000" pitchFamily="2" charset="-78"/>
                <a:cs typeface="A Jannat LT" panose="01000000000000000000" pitchFamily="2" charset="-78"/>
              </a:rPr>
              <a:t>receiver :</a:t>
            </a:r>
          </a:p>
          <a:p>
            <a:pPr algn="r" rtl="1">
              <a:lnSpc>
                <a:spcPct val="150000"/>
              </a:lnSpc>
            </a:pPr>
            <a:r>
              <a:rPr lang="ar-IQ" sz="2400" b="1" dirty="0">
                <a:solidFill>
                  <a:schemeClr val="bg1">
                    <a:lumMod val="50000"/>
                  </a:schemeClr>
                </a:solidFill>
                <a:latin typeface="A Jannat LT" panose="01000000000000000000" pitchFamily="2" charset="-78"/>
                <a:cs typeface="A Jannat LT" panose="01000000000000000000" pitchFamily="2" charset="-78"/>
              </a:rPr>
              <a:t>المتلقي هو أهم حلقة في عملية الاتصال , فالقارئ هو الشخص المهم عندما نكتب و المستمع المهم عندما نتحدث, ويجب أن يضع المصدر في اعتباره  طبيعة المتلقي حتى يضمن تحقيق الهدف من الرسالة, والمتلقي لا يستقبل الرسالة ويتأثر بها مباشرة, وإنما يقوم بعملية تنقيح وتنقية   حسب سماته النفسية والاجتماعية ومستوى تعليمه واتجاهاته.</a:t>
            </a:r>
          </a:p>
        </p:txBody>
      </p:sp>
    </p:spTree>
    <p:extLst>
      <p:ext uri="{BB962C8B-B14F-4D97-AF65-F5344CB8AC3E}">
        <p14:creationId xmlns:p14="http://schemas.microsoft.com/office/powerpoint/2010/main" val="13771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646331"/>
          </a:xfrm>
          <a:prstGeom prst="rect">
            <a:avLst/>
          </a:prstGeom>
          <a:noFill/>
        </p:spPr>
        <p:txBody>
          <a:bodyPr wrap="square" rtlCol="1">
            <a:spAutoFit/>
          </a:bodyPr>
          <a:lstStyle/>
          <a:p>
            <a:pPr algn="ctr" rtl="1"/>
            <a:r>
              <a:rPr lang="ar-IQ" sz="3600" b="1" dirty="0">
                <a:solidFill>
                  <a:schemeClr val="bg1"/>
                </a:solidFill>
                <a:latin typeface="A Jannat LT" panose="01000000000000000000" pitchFamily="2" charset="-78"/>
                <a:cs typeface="A Jannat LT" panose="01000000000000000000" pitchFamily="2" charset="-78"/>
              </a:rPr>
              <a:t>مكونات  عملية الاتصال :</a:t>
            </a:r>
            <a:endParaRPr lang="ar-IQ" sz="36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6694140"/>
          </a:xfrm>
          <a:prstGeom prst="rect">
            <a:avLst/>
          </a:prstGeom>
          <a:noFill/>
        </p:spPr>
        <p:txBody>
          <a:bodyPr wrap="square" rtlCol="1">
            <a:spAutoFit/>
          </a:bodyPr>
          <a:lstStyle/>
          <a:p>
            <a:pPr algn="r" rtl="1">
              <a:lnSpc>
                <a:spcPct val="150000"/>
              </a:lnSpc>
            </a:pPr>
            <a:r>
              <a:rPr lang="ar-IQ" sz="2400" b="1" dirty="0">
                <a:solidFill>
                  <a:srgbClr val="C00000"/>
                </a:solidFill>
                <a:latin typeface="A Jannat LT" panose="01000000000000000000" pitchFamily="2" charset="-78"/>
                <a:cs typeface="A Jannat LT" panose="01000000000000000000" pitchFamily="2" charset="-78"/>
              </a:rPr>
              <a:t>3.	الخبرة المشتركة </a:t>
            </a:r>
            <a:r>
              <a:rPr lang="en-US" sz="2400" b="1" dirty="0">
                <a:solidFill>
                  <a:srgbClr val="C00000"/>
                </a:solidFill>
                <a:latin typeface="A Jannat LT" panose="01000000000000000000" pitchFamily="2" charset="-78"/>
                <a:cs typeface="A Jannat LT" panose="01000000000000000000" pitchFamily="2" charset="-78"/>
              </a:rPr>
              <a:t>Field of Experience:</a:t>
            </a:r>
          </a:p>
          <a:p>
            <a:pPr algn="r" rtl="1">
              <a:lnSpc>
                <a:spcPct val="150000"/>
              </a:lnSpc>
            </a:pPr>
            <a:r>
              <a:rPr lang="ar-IQ" sz="2400" b="1" dirty="0">
                <a:solidFill>
                  <a:schemeClr val="bg1">
                    <a:lumMod val="50000"/>
                  </a:schemeClr>
                </a:solidFill>
                <a:latin typeface="A Jannat LT" panose="01000000000000000000" pitchFamily="2" charset="-78"/>
                <a:cs typeface="A Jannat LT" panose="01000000000000000000" pitchFamily="2" charset="-78"/>
              </a:rPr>
              <a:t>كل فرد منا يحمل نطاقا من الخبرات والعادات والتقاليد والمعارف والاتجاهات والسلوكيات التي تصاحبه أينما ذهب, وحيثما يكون الأشخاص الذين نتصل بهم لديهم خبرة حياتيه مشابه لنا, فإن فرص التفاهم وتحقيق النجاح في الاتصال  يكون متاحاً بطريقة فعالة.</a:t>
            </a:r>
          </a:p>
          <a:p>
            <a:pPr algn="r" rtl="1">
              <a:lnSpc>
                <a:spcPct val="150000"/>
              </a:lnSpc>
            </a:pPr>
            <a:r>
              <a:rPr lang="ar-IQ" sz="2400" b="1" dirty="0">
                <a:solidFill>
                  <a:srgbClr val="C00000"/>
                </a:solidFill>
                <a:latin typeface="A Jannat LT" panose="01000000000000000000" pitchFamily="2" charset="-78"/>
                <a:cs typeface="A Jannat LT" panose="01000000000000000000" pitchFamily="2" charset="-78"/>
              </a:rPr>
              <a:t>4.	الرسالة </a:t>
            </a:r>
            <a:r>
              <a:rPr lang="en-US" sz="2400" b="1" dirty="0">
                <a:solidFill>
                  <a:srgbClr val="C00000"/>
                </a:solidFill>
                <a:latin typeface="A Jannat LT" panose="01000000000000000000" pitchFamily="2" charset="-78"/>
                <a:cs typeface="A Jannat LT" panose="01000000000000000000" pitchFamily="2" charset="-78"/>
              </a:rPr>
              <a:t>message:</a:t>
            </a:r>
          </a:p>
          <a:p>
            <a:pPr algn="r" rtl="1">
              <a:lnSpc>
                <a:spcPct val="150000"/>
              </a:lnSpc>
            </a:pPr>
            <a:r>
              <a:rPr lang="ar-IQ" sz="2400" b="1" dirty="0">
                <a:solidFill>
                  <a:schemeClr val="bg1">
                    <a:lumMod val="50000"/>
                  </a:schemeClr>
                </a:solidFill>
                <a:latin typeface="A Jannat LT" panose="01000000000000000000" pitchFamily="2" charset="-78"/>
                <a:cs typeface="A Jannat LT" panose="01000000000000000000" pitchFamily="2" charset="-78"/>
              </a:rPr>
              <a:t>الرسالة هي مضمون السلوك الاتصالي, فالإنسان يرسل ويستقبل كميات ضخمة ومتنوعة من الرسائل, بعض الرسائل يتسم بالخصوصية مثل الحركات والايماءة والإشارة والابتسامة والنظر, وبعض الرسائل يتسم بالعمومية مثل (الندوات- المحاضرات المؤتمرات الصحف- المجلات- الراديو -  التلفزيون-  السينما او ما يتم بثه عبر وسائل الاتصال الجماهيرية</a:t>
            </a:r>
          </a:p>
          <a:p>
            <a:pPr algn="r" rtl="1">
              <a:lnSpc>
                <a:spcPct val="150000"/>
              </a:lnSpc>
            </a:pPr>
            <a:endParaRPr lang="ar-IQ" sz="2400" b="1" dirty="0">
              <a:solidFill>
                <a:schemeClr val="bg1">
                  <a:lumMod val="50000"/>
                </a:schemeClr>
              </a:solidFill>
              <a:latin typeface="A Jannat LT" panose="01000000000000000000" pitchFamily="2" charset="-78"/>
              <a:cs typeface="A Jannat LT" panose="01000000000000000000" pitchFamily="2" charset="-78"/>
            </a:endParaRPr>
          </a:p>
          <a:p>
            <a:pPr algn="r" rtl="1">
              <a:lnSpc>
                <a:spcPct val="150000"/>
              </a:lnSpc>
            </a:pPr>
            <a:endParaRPr lang="ar-IQ" sz="2400" b="1" dirty="0">
              <a:solidFill>
                <a:schemeClr val="bg1">
                  <a:lumMod val="50000"/>
                </a:schemeClr>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12990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646331"/>
          </a:xfrm>
          <a:prstGeom prst="rect">
            <a:avLst/>
          </a:prstGeom>
          <a:noFill/>
        </p:spPr>
        <p:txBody>
          <a:bodyPr wrap="square" rtlCol="1">
            <a:spAutoFit/>
          </a:bodyPr>
          <a:lstStyle/>
          <a:p>
            <a:pPr algn="ctr" rtl="1"/>
            <a:r>
              <a:rPr lang="ar-IQ" sz="3600" b="1" dirty="0">
                <a:solidFill>
                  <a:schemeClr val="bg1"/>
                </a:solidFill>
                <a:latin typeface="A Jannat LT" panose="01000000000000000000" pitchFamily="2" charset="-78"/>
                <a:cs typeface="A Jannat LT" panose="01000000000000000000" pitchFamily="2" charset="-78"/>
              </a:rPr>
              <a:t>الشروط الأساسية للمرسل</a:t>
            </a:r>
            <a:endParaRPr lang="ar-IQ" sz="36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5236049"/>
          </a:xfrm>
          <a:prstGeom prst="rect">
            <a:avLst/>
          </a:prstGeom>
          <a:noFill/>
        </p:spPr>
        <p:txBody>
          <a:bodyPr wrap="square" rtlCol="1">
            <a:spAutoFit/>
          </a:bodyPr>
          <a:lstStyle/>
          <a:p>
            <a:pPr algn="r" rtl="1">
              <a:lnSpc>
                <a:spcPct val="150000"/>
              </a:lnSpc>
            </a:pPr>
            <a:r>
              <a:rPr lang="ar-IQ" sz="1400" b="1" dirty="0">
                <a:latin typeface="A Jannat LT" panose="01000000000000000000" pitchFamily="2" charset="-78"/>
                <a:cs typeface="A Jannat LT" panose="01000000000000000000" pitchFamily="2" charset="-78"/>
              </a:rPr>
              <a:t>يؤثر على المرسل أمور كثيرة وفي ضوء ذلك يحدد ديفيد برلو أربعة شروط أساسية يجب أن تتوافر منه:</a:t>
            </a:r>
          </a:p>
          <a:p>
            <a:pPr algn="r" rtl="1">
              <a:lnSpc>
                <a:spcPct val="150000"/>
              </a:lnSpc>
            </a:pPr>
            <a:r>
              <a:rPr lang="ar-IQ" sz="1400" b="1" dirty="0">
                <a:solidFill>
                  <a:srgbClr val="C00000"/>
                </a:solidFill>
                <a:latin typeface="A Jannat LT" panose="01000000000000000000" pitchFamily="2" charset="-78"/>
                <a:cs typeface="A Jannat LT" panose="01000000000000000000" pitchFamily="2" charset="-78"/>
              </a:rPr>
              <a:t>أ‌.	مهارات الاتصال :</a:t>
            </a:r>
          </a:p>
          <a:p>
            <a:pPr algn="r" rtl="1">
              <a:lnSpc>
                <a:spcPct val="150000"/>
              </a:lnSpc>
            </a:pPr>
            <a:r>
              <a:rPr lang="ar-IQ" sz="1400" b="1" dirty="0">
                <a:latin typeface="A Jannat LT" panose="01000000000000000000" pitchFamily="2" charset="-78"/>
                <a:cs typeface="A Jannat LT" panose="01000000000000000000" pitchFamily="2" charset="-78"/>
              </a:rPr>
              <a:t>توجد خمس مهارات أساسية يجب توافرها وهي خمس (الكتابة- التحدث – القراءة- الاستماع- القدرة على التفكير ووزن الأمور) لأن القدرة على التفكير تساعد في تحديد الأهداف. </a:t>
            </a:r>
          </a:p>
          <a:p>
            <a:pPr algn="r" rtl="1">
              <a:lnSpc>
                <a:spcPct val="150000"/>
              </a:lnSpc>
            </a:pPr>
            <a:r>
              <a:rPr lang="ar-IQ" sz="1400" b="1" dirty="0">
                <a:solidFill>
                  <a:srgbClr val="C00000"/>
                </a:solidFill>
                <a:latin typeface="A Jannat LT" panose="01000000000000000000" pitchFamily="2" charset="-78"/>
                <a:cs typeface="A Jannat LT" panose="01000000000000000000" pitchFamily="2" charset="-78"/>
              </a:rPr>
              <a:t>ب‌.	اتجاهات المصدر:</a:t>
            </a:r>
          </a:p>
          <a:p>
            <a:pPr algn="r" rtl="1">
              <a:lnSpc>
                <a:spcPct val="150000"/>
              </a:lnSpc>
            </a:pPr>
            <a:r>
              <a:rPr lang="ar-IQ" sz="1400" b="1" dirty="0">
                <a:latin typeface="A Jannat LT" panose="01000000000000000000" pitchFamily="2" charset="-78"/>
                <a:cs typeface="A Jannat LT" panose="01000000000000000000" pitchFamily="2" charset="-78"/>
              </a:rPr>
              <a:t>اتجاهات المصدر تكون نحو نفسه ونحو الموضوع ونحو المتلقي ،  اهتزاز الثقة في النفس يؤثر على عملية الاتصال  وقوة الثقة في النفس تساعد في قوة عرض الرسالة (مثل المذيع أمام الجمهور – الخطيب )</a:t>
            </a:r>
          </a:p>
          <a:p>
            <a:pPr algn="r" rtl="1">
              <a:lnSpc>
                <a:spcPct val="150000"/>
              </a:lnSpc>
            </a:pPr>
            <a:r>
              <a:rPr lang="ar-IQ" sz="1400" b="1" dirty="0">
                <a:solidFill>
                  <a:srgbClr val="C00000"/>
                </a:solidFill>
                <a:latin typeface="A Jannat LT" panose="01000000000000000000" pitchFamily="2" charset="-78"/>
                <a:cs typeface="A Jannat LT" panose="01000000000000000000" pitchFamily="2" charset="-78"/>
              </a:rPr>
              <a:t>ج. مستوى المعرفة:</a:t>
            </a:r>
          </a:p>
          <a:p>
            <a:pPr algn="r" rtl="1">
              <a:lnSpc>
                <a:spcPct val="150000"/>
              </a:lnSpc>
            </a:pPr>
            <a:r>
              <a:rPr lang="ar-IQ" sz="1400" b="1" dirty="0">
                <a:latin typeface="A Jannat LT" panose="01000000000000000000" pitchFamily="2" charset="-78"/>
                <a:cs typeface="A Jannat LT" panose="01000000000000000000" pitchFamily="2" charset="-78"/>
              </a:rPr>
              <a:t>مستوى المعرفة يؤثر في طبيعة وتكوين عملية الاتصال  لدى المرسل لأننا لا نستطيع أن ننقل رسالة لا نعرف مضمونها ولا نستطيع أن نقول شيء لا نعرفه فكلما كانت المعرفة ومستوياتها متساوية أو متشابهة لدى الطرفين كانت العملية أكثر وضوحا.</a:t>
            </a:r>
          </a:p>
          <a:p>
            <a:pPr algn="r" rtl="1">
              <a:lnSpc>
                <a:spcPct val="150000"/>
              </a:lnSpc>
            </a:pPr>
            <a:r>
              <a:rPr lang="ar-IQ" sz="1400" b="1" dirty="0">
                <a:solidFill>
                  <a:srgbClr val="C00000"/>
                </a:solidFill>
                <a:latin typeface="A Jannat LT" panose="01000000000000000000" pitchFamily="2" charset="-78"/>
                <a:cs typeface="A Jannat LT" panose="01000000000000000000" pitchFamily="2" charset="-78"/>
              </a:rPr>
              <a:t>د. النظام الاجتماعي والثقافي:</a:t>
            </a:r>
          </a:p>
          <a:p>
            <a:pPr algn="r" rtl="1">
              <a:lnSpc>
                <a:spcPct val="150000"/>
              </a:lnSpc>
            </a:pPr>
            <a:r>
              <a:rPr lang="ar-IQ" sz="1400" b="1" dirty="0">
                <a:latin typeface="A Jannat LT" panose="01000000000000000000" pitchFamily="2" charset="-78"/>
                <a:cs typeface="A Jannat LT" panose="01000000000000000000" pitchFamily="2" charset="-78"/>
              </a:rPr>
              <a:t>يتأثر المرسل بمركزه في النظام الاجتماعي والثقافي لكي نحدد فاعلية الاتصال  علينا أن نعرف أنواع النظم الاجتماعية التي تعيش فيها من خلال الإطار الثقافي والاجتماعي الذي نعيشه (معتقدات- عادات وقيم- أنواع السلوك المقبولة والغير مقبولة التطلعات- التوقعات الخاصة وغيرها) </a:t>
            </a:r>
          </a:p>
          <a:p>
            <a:pPr algn="r" rtl="1">
              <a:lnSpc>
                <a:spcPct val="150000"/>
              </a:lnSpc>
            </a:pPr>
            <a:r>
              <a:rPr lang="ar-IQ" sz="1400" b="1" dirty="0">
                <a:latin typeface="A Jannat LT" panose="01000000000000000000" pitchFamily="2" charset="-78"/>
                <a:cs typeface="A Jannat LT" panose="01000000000000000000" pitchFamily="2" charset="-78"/>
              </a:rPr>
              <a:t>لأن مركز  المصدر في النظام الاجتماعي والثقافي سيؤثر عليه وعلى سلوك الشخص بشكل عام.</a:t>
            </a:r>
          </a:p>
          <a:p>
            <a:pPr algn="r" rtl="1">
              <a:lnSpc>
                <a:spcPct val="150000"/>
              </a:lnSpc>
            </a:pPr>
            <a:endParaRPr lang="ar-IQ" sz="1400" b="1" dirty="0">
              <a:latin typeface="A Jannat LT" panose="01000000000000000000" pitchFamily="2" charset="-78"/>
              <a:cs typeface="A Jannat LT" panose="01000000000000000000" pitchFamily="2" charset="-78"/>
            </a:endParaRPr>
          </a:p>
          <a:p>
            <a:pPr algn="r" rtl="1">
              <a:lnSpc>
                <a:spcPct val="150000"/>
              </a:lnSpc>
            </a:pPr>
            <a:endParaRPr lang="ar-IQ" sz="1400" b="1" dirty="0">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2225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646331"/>
          </a:xfrm>
          <a:prstGeom prst="rect">
            <a:avLst/>
          </a:prstGeom>
          <a:noFill/>
        </p:spPr>
        <p:txBody>
          <a:bodyPr wrap="square" rtlCol="1">
            <a:spAutoFit/>
          </a:bodyPr>
          <a:lstStyle/>
          <a:p>
            <a:pPr algn="ctr" rtl="1"/>
            <a:r>
              <a:rPr lang="ar-IQ" sz="3600" b="1" dirty="0">
                <a:solidFill>
                  <a:schemeClr val="bg1"/>
                </a:solidFill>
                <a:latin typeface="A Jannat LT" panose="01000000000000000000" pitchFamily="2" charset="-78"/>
                <a:cs typeface="A Jannat LT" panose="01000000000000000000" pitchFamily="2" charset="-78"/>
              </a:rPr>
              <a:t>استراتيجيات الإقناع</a:t>
            </a:r>
            <a:endParaRPr lang="ar-IQ" sz="36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4208844"/>
          </a:xfrm>
          <a:prstGeom prst="rect">
            <a:avLst/>
          </a:prstGeom>
          <a:noFill/>
        </p:spPr>
        <p:txBody>
          <a:bodyPr wrap="square" rtlCol="1">
            <a:spAutoFit/>
          </a:bodyPr>
          <a:lstStyle/>
          <a:p>
            <a:pPr marL="342900" indent="-342900" algn="r" rtl="1">
              <a:lnSpc>
                <a:spcPct val="150000"/>
              </a:lnSpc>
              <a:buFont typeface="Wingdings" panose="05000000000000000000" pitchFamily="2" charset="2"/>
              <a:buChar char="q"/>
            </a:pPr>
            <a:r>
              <a:rPr lang="ar-IQ" sz="2000" b="1" dirty="0">
                <a:latin typeface="A Jannat LT" panose="01000000000000000000" pitchFamily="2" charset="-78"/>
                <a:cs typeface="A Jannat LT" panose="01000000000000000000" pitchFamily="2" charset="-78"/>
              </a:rPr>
              <a:t>فكرة الإقناع قديمة فقد كان علم البيان والفصاحة يستخدم للإشارة إلى فن استخدام اللغة للتأثير على أفكار الآخرين وسلوكهم، وخلال زمن الصوت البشري كشكل من أشكال الاتصال أصبحت مهمة الاقناع من أهم مميزات تلك العصور, ومع تطور المجتمعات وازدهارها وظهور فن الاقناع الشفهي و الكلام الفصيح, كان هذا الفن يمثل مهارة ثمينة  لدى اليونانيين والرومان للفوز في محاكم القانون والنقاش في المنتديات السياسية.</a:t>
            </a:r>
          </a:p>
          <a:p>
            <a:pPr marL="342900" indent="-342900" algn="r" rtl="1">
              <a:lnSpc>
                <a:spcPct val="150000"/>
              </a:lnSpc>
              <a:buFont typeface="Wingdings" panose="05000000000000000000" pitchFamily="2" charset="2"/>
              <a:buChar char="q"/>
            </a:pPr>
            <a:r>
              <a:rPr lang="ar-IQ" sz="2000" b="1" dirty="0">
                <a:latin typeface="A Jannat LT" panose="01000000000000000000" pitchFamily="2" charset="-78"/>
                <a:cs typeface="A Jannat LT" panose="01000000000000000000" pitchFamily="2" charset="-78"/>
              </a:rPr>
              <a:t>الاقناع في السياق الحالي يشير بصورة أساسية  إلى استخدام وسائل الإعلام الجماهيرية لتقديم رسائل مخططة عمداً لاستنباط سلوكيات معينة من جانب جماهير القراء والمستمعين والمشاهدين ولقد عرف "ملفين " و  " ساندرا دوكيتش "   ثلاث استراتيجيات نظرية للإقناع يخاطب كل منها نفس المتغير التابع, وهو السلوك العلني.</a:t>
            </a:r>
          </a:p>
        </p:txBody>
      </p:sp>
    </p:spTree>
    <p:extLst>
      <p:ext uri="{BB962C8B-B14F-4D97-AF65-F5344CB8AC3E}">
        <p14:creationId xmlns:p14="http://schemas.microsoft.com/office/powerpoint/2010/main" val="33005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646331"/>
          </a:xfrm>
          <a:prstGeom prst="rect">
            <a:avLst/>
          </a:prstGeom>
          <a:noFill/>
        </p:spPr>
        <p:txBody>
          <a:bodyPr wrap="square" rtlCol="1">
            <a:spAutoFit/>
          </a:bodyPr>
          <a:lstStyle/>
          <a:p>
            <a:pPr algn="ctr" rtl="1"/>
            <a:r>
              <a:rPr lang="ar-IQ" sz="3600" b="1" dirty="0">
                <a:solidFill>
                  <a:schemeClr val="bg1"/>
                </a:solidFill>
                <a:latin typeface="A Jannat LT" panose="01000000000000000000" pitchFamily="2" charset="-78"/>
                <a:cs typeface="A Jannat LT" panose="01000000000000000000" pitchFamily="2" charset="-78"/>
              </a:rPr>
              <a:t>بعض نظريات التأثير القوي</a:t>
            </a:r>
            <a:endParaRPr lang="ar-IQ" sz="3600" dirty="0">
              <a:solidFill>
                <a:schemeClr val="bg1"/>
              </a:solidFill>
              <a:latin typeface="Abo-thar" panose="05010101010101010101" pitchFamily="2" charset="2"/>
              <a:cs typeface="A Jannat LT" panose="01000000000000000000" pitchFamily="2" charset="-78"/>
            </a:endParaRPr>
          </a:p>
        </p:txBody>
      </p:sp>
      <p:sp>
        <p:nvSpPr>
          <p:cNvPr id="13" name="TextBox 12">
            <a:extLst>
              <a:ext uri="{FF2B5EF4-FFF2-40B4-BE49-F238E27FC236}">
                <a16:creationId xmlns:a16="http://schemas.microsoft.com/office/drawing/2014/main" id="{D7F9DFFE-F265-4A52-88BD-24632EAE7EA3}"/>
              </a:ext>
            </a:extLst>
          </p:cNvPr>
          <p:cNvSpPr txBox="1"/>
          <p:nvPr/>
        </p:nvSpPr>
        <p:spPr>
          <a:xfrm>
            <a:off x="501805" y="1129827"/>
            <a:ext cx="10983951" cy="6055504"/>
          </a:xfrm>
          <a:prstGeom prst="rect">
            <a:avLst/>
          </a:prstGeom>
          <a:noFill/>
        </p:spPr>
        <p:txBody>
          <a:bodyPr wrap="square" rtlCol="1">
            <a:spAutoFit/>
          </a:bodyPr>
          <a:lstStyle/>
          <a:p>
            <a:pPr marL="342900" indent="-342900" algn="r" rtl="1">
              <a:lnSpc>
                <a:spcPct val="150000"/>
              </a:lnSpc>
              <a:buFont typeface="Wingdings" panose="05000000000000000000" pitchFamily="2" charset="2"/>
              <a:buChar char="q"/>
            </a:pPr>
            <a:r>
              <a:rPr lang="ar-IQ" sz="2000" b="1" dirty="0">
                <a:solidFill>
                  <a:srgbClr val="C00000"/>
                </a:solidFill>
                <a:latin typeface="A Jannat LT" panose="01000000000000000000" pitchFamily="2" charset="-78"/>
                <a:cs typeface="A Jannat LT" panose="01000000000000000000" pitchFamily="2" charset="-78"/>
              </a:rPr>
              <a:t>نظرية اجتياز المجتمع التقليدي</a:t>
            </a:r>
            <a:r>
              <a:rPr lang="ar-IQ" sz="2000" b="1" dirty="0">
                <a:latin typeface="A Jannat LT" panose="01000000000000000000" pitchFamily="2" charset="-78"/>
                <a:cs typeface="A Jannat LT" panose="01000000000000000000" pitchFamily="2" charset="-78"/>
              </a:rPr>
              <a:t> </a:t>
            </a:r>
            <a:r>
              <a:rPr lang="ar-IQ" sz="2000" b="1" dirty="0">
                <a:solidFill>
                  <a:schemeClr val="bg1">
                    <a:lumMod val="65000"/>
                  </a:schemeClr>
                </a:solidFill>
                <a:latin typeface="A Jannat LT" panose="01000000000000000000" pitchFamily="2" charset="-78"/>
                <a:cs typeface="A Jannat LT" panose="01000000000000000000" pitchFamily="2" charset="-78"/>
              </a:rPr>
              <a:t>(دانيال ليرند).</a:t>
            </a:r>
          </a:p>
          <a:p>
            <a:pPr marL="342900" indent="-342900" algn="r" rtl="1">
              <a:lnSpc>
                <a:spcPct val="150000"/>
              </a:lnSpc>
              <a:buFont typeface="Wingdings" panose="05000000000000000000" pitchFamily="2" charset="2"/>
              <a:buChar char="q"/>
            </a:pPr>
            <a:r>
              <a:rPr lang="ar-IQ" sz="2000" b="1" dirty="0">
                <a:solidFill>
                  <a:srgbClr val="C00000"/>
                </a:solidFill>
                <a:latin typeface="A Jannat LT" panose="01000000000000000000" pitchFamily="2" charset="-78"/>
                <a:cs typeface="A Jannat LT" panose="01000000000000000000" pitchFamily="2" charset="-78"/>
              </a:rPr>
              <a:t>نظرية وسائل الاتصال  كامتداد للحواس </a:t>
            </a:r>
            <a:r>
              <a:rPr lang="ar-IQ" sz="2000" b="1" dirty="0">
                <a:solidFill>
                  <a:schemeClr val="bg1">
                    <a:lumMod val="65000"/>
                  </a:schemeClr>
                </a:solidFill>
                <a:latin typeface="A Jannat LT" panose="01000000000000000000" pitchFamily="2" charset="-78"/>
                <a:cs typeface="A Jannat LT" panose="01000000000000000000" pitchFamily="2" charset="-78"/>
              </a:rPr>
              <a:t>(مارشال مكلوهان).</a:t>
            </a:r>
            <a:endParaRPr lang="en-US" sz="2000" b="1" dirty="0">
              <a:solidFill>
                <a:schemeClr val="bg1">
                  <a:lumMod val="65000"/>
                </a:schemeClr>
              </a:solidFill>
              <a:latin typeface="A Jannat LT" panose="01000000000000000000" pitchFamily="2" charset="-78"/>
              <a:cs typeface="A Jannat LT" panose="01000000000000000000" pitchFamily="2" charset="-78"/>
            </a:endParaRPr>
          </a:p>
          <a:p>
            <a:pPr marL="342900" indent="-342900" algn="r" rtl="1">
              <a:lnSpc>
                <a:spcPct val="150000"/>
              </a:lnSpc>
              <a:buFont typeface="Wingdings" panose="05000000000000000000" pitchFamily="2" charset="2"/>
              <a:buChar char="q"/>
            </a:pPr>
            <a:r>
              <a:rPr lang="ar-IQ" sz="2000" b="1" dirty="0">
                <a:solidFill>
                  <a:srgbClr val="C00000"/>
                </a:solidFill>
                <a:latin typeface="A Jannat LT" panose="01000000000000000000" pitchFamily="2" charset="-78"/>
                <a:cs typeface="A Jannat LT" panose="01000000000000000000" pitchFamily="2" charset="-78"/>
              </a:rPr>
              <a:t>نظرية وضع الأجندة </a:t>
            </a:r>
            <a:r>
              <a:rPr lang="ar-IQ" sz="2000" b="1" dirty="0">
                <a:solidFill>
                  <a:schemeClr val="bg1">
                    <a:lumMod val="65000"/>
                  </a:schemeClr>
                </a:solidFill>
                <a:latin typeface="A Jannat LT" panose="01000000000000000000" pitchFamily="2" charset="-78"/>
                <a:cs typeface="A Jannat LT" panose="01000000000000000000" pitchFamily="2" charset="-78"/>
              </a:rPr>
              <a:t>(وجود علاقة إيجابية بين ما تؤكده وسائل الإعلام في رسائلها وبين ما يراه الجمهور هاما أي دور وسائل الإعلام يسهم في ترتيب الأولويات عند الجمهور ومن ثم فإن وسائل الإعلام تقوم بمهمة تعليمية)</a:t>
            </a:r>
            <a:endParaRPr lang="ar-SA" sz="2000" b="1" dirty="0">
              <a:solidFill>
                <a:schemeClr val="bg1">
                  <a:lumMod val="65000"/>
                </a:schemeClr>
              </a:solidFill>
              <a:latin typeface="A Jannat LT" panose="01000000000000000000" pitchFamily="2" charset="-78"/>
              <a:cs typeface="A Jannat LT" panose="01000000000000000000" pitchFamily="2" charset="-78"/>
            </a:endParaRPr>
          </a:p>
          <a:p>
            <a:pPr marL="342900" indent="-342900" algn="r" rtl="1">
              <a:lnSpc>
                <a:spcPct val="150000"/>
              </a:lnSpc>
              <a:buFont typeface="Wingdings" panose="05000000000000000000" pitchFamily="2" charset="2"/>
              <a:buChar char="q"/>
            </a:pPr>
            <a:r>
              <a:rPr lang="ar-IQ" sz="2000" b="1" dirty="0">
                <a:solidFill>
                  <a:srgbClr val="C00000"/>
                </a:solidFill>
                <a:latin typeface="A Jannat LT" panose="01000000000000000000" pitchFamily="2" charset="-78"/>
                <a:cs typeface="A Jannat LT" panose="01000000000000000000" pitchFamily="2" charset="-78"/>
              </a:rPr>
              <a:t>نظرية الغرس الثقافي </a:t>
            </a:r>
            <a:r>
              <a:rPr lang="ar-IQ" sz="2000" b="1" dirty="0">
                <a:solidFill>
                  <a:schemeClr val="bg1">
                    <a:lumMod val="65000"/>
                  </a:schemeClr>
                </a:solidFill>
                <a:latin typeface="A Jannat LT" panose="01000000000000000000" pitchFamily="2" charset="-78"/>
                <a:cs typeface="A Jannat LT" panose="01000000000000000000" pitchFamily="2" charset="-78"/>
              </a:rPr>
              <a:t>(تايلور: والغرس حالة خاصة من عملية أوسع وهي التنشئة الاجتماعية على أساس أن الغرس هو ظاهرة معرفية تتعلق بدور التلفزيون في إكساب الفرد قيم واتجاهات معينة.)</a:t>
            </a:r>
          </a:p>
          <a:p>
            <a:pPr marL="342900" indent="-342900" algn="r" rtl="1">
              <a:lnSpc>
                <a:spcPct val="150000"/>
              </a:lnSpc>
              <a:buFont typeface="Wingdings" panose="05000000000000000000" pitchFamily="2" charset="2"/>
              <a:buChar char="q"/>
            </a:pPr>
            <a:r>
              <a:rPr lang="ar-IQ" sz="2000" b="1" dirty="0">
                <a:solidFill>
                  <a:srgbClr val="C00000"/>
                </a:solidFill>
                <a:latin typeface="A Jannat LT" panose="01000000000000000000" pitchFamily="2" charset="-78"/>
                <a:cs typeface="A Jannat LT" panose="01000000000000000000" pitchFamily="2" charset="-78"/>
              </a:rPr>
              <a:t>نظرية دوامة الصمت</a:t>
            </a:r>
            <a:r>
              <a:rPr lang="ar-SA" sz="2000" b="1" dirty="0">
                <a:solidFill>
                  <a:srgbClr val="C00000"/>
                </a:solidFill>
                <a:latin typeface="A Jannat LT" panose="01000000000000000000" pitchFamily="2" charset="-78"/>
                <a:cs typeface="A Jannat LT" panose="01000000000000000000" pitchFamily="2" charset="-78"/>
              </a:rPr>
              <a:t> </a:t>
            </a:r>
            <a:r>
              <a:rPr lang="ar-SA" sz="2000" b="1" dirty="0">
                <a:solidFill>
                  <a:schemeClr val="bg1">
                    <a:lumMod val="65000"/>
                  </a:schemeClr>
                </a:solidFill>
                <a:latin typeface="A Jannat LT" panose="01000000000000000000" pitchFamily="2" charset="-78"/>
                <a:cs typeface="A Jannat LT" panose="01000000000000000000" pitchFamily="2" charset="-78"/>
              </a:rPr>
              <a:t>(نويل نيومان)</a:t>
            </a:r>
          </a:p>
          <a:p>
            <a:pPr marL="342900" indent="-342900" algn="r" rtl="1">
              <a:lnSpc>
                <a:spcPct val="150000"/>
              </a:lnSpc>
              <a:buFont typeface="Wingdings" panose="05000000000000000000" pitchFamily="2" charset="2"/>
              <a:buChar char="q"/>
            </a:pPr>
            <a:r>
              <a:rPr lang="ar-IQ" sz="2000" b="1" dirty="0">
                <a:solidFill>
                  <a:srgbClr val="C00000"/>
                </a:solidFill>
                <a:latin typeface="A Jannat LT" panose="01000000000000000000" pitchFamily="2" charset="-78"/>
                <a:cs typeface="A Jannat LT" panose="01000000000000000000" pitchFamily="2" charset="-78"/>
              </a:rPr>
              <a:t>نظرية التماس المعلومات </a:t>
            </a:r>
            <a:endParaRPr lang="ar-SA" sz="2000" b="1" dirty="0">
              <a:solidFill>
                <a:srgbClr val="C00000"/>
              </a:solidFill>
              <a:latin typeface="A Jannat LT" panose="01000000000000000000" pitchFamily="2" charset="-78"/>
              <a:cs typeface="A Jannat LT" panose="01000000000000000000" pitchFamily="2" charset="-78"/>
            </a:endParaRPr>
          </a:p>
          <a:p>
            <a:pPr marL="342900" indent="-342900" algn="r" rtl="1">
              <a:lnSpc>
                <a:spcPct val="150000"/>
              </a:lnSpc>
              <a:buFont typeface="Wingdings" panose="05000000000000000000" pitchFamily="2" charset="2"/>
              <a:buChar char="q"/>
            </a:pPr>
            <a:r>
              <a:rPr lang="ar-IQ" sz="2000" b="1" dirty="0">
                <a:solidFill>
                  <a:srgbClr val="C00000"/>
                </a:solidFill>
                <a:latin typeface="A Jannat LT" panose="01000000000000000000" pitchFamily="2" charset="-78"/>
                <a:cs typeface="A Jannat LT" panose="01000000000000000000" pitchFamily="2" charset="-78"/>
              </a:rPr>
              <a:t>نظرية التدعيم </a:t>
            </a:r>
            <a:r>
              <a:rPr lang="ar-SA" sz="2000" b="1" dirty="0">
                <a:solidFill>
                  <a:schemeClr val="bg1">
                    <a:lumMod val="65000"/>
                  </a:schemeClr>
                </a:solidFill>
                <a:latin typeface="A Jannat LT" panose="01000000000000000000" pitchFamily="2" charset="-78"/>
                <a:cs typeface="A Jannat LT" panose="01000000000000000000" pitchFamily="2" charset="-78"/>
              </a:rPr>
              <a:t>(جوزيف كلابر)</a:t>
            </a:r>
          </a:p>
          <a:p>
            <a:pPr algn="r" rtl="1">
              <a:lnSpc>
                <a:spcPct val="150000"/>
              </a:lnSpc>
            </a:pPr>
            <a:endParaRPr lang="ar-IQ" sz="2000" b="1" dirty="0">
              <a:solidFill>
                <a:schemeClr val="bg1">
                  <a:lumMod val="65000"/>
                </a:schemeClr>
              </a:solidFill>
              <a:latin typeface="A Jannat LT" panose="01000000000000000000" pitchFamily="2" charset="-78"/>
              <a:cs typeface="A Jannat LT" panose="01000000000000000000" pitchFamily="2" charset="-78"/>
            </a:endParaRPr>
          </a:p>
          <a:p>
            <a:pPr algn="r" rtl="1">
              <a:lnSpc>
                <a:spcPct val="150000"/>
              </a:lnSpc>
            </a:pPr>
            <a:endParaRPr lang="ar-SA" sz="2000" b="1" dirty="0">
              <a:solidFill>
                <a:schemeClr val="bg1">
                  <a:lumMod val="65000"/>
                </a:schemeClr>
              </a:solidFill>
              <a:latin typeface="A Jannat LT" panose="01000000000000000000" pitchFamily="2" charset="-78"/>
              <a:cs typeface="A Jannat LT" panose="01000000000000000000" pitchFamily="2" charset="-78"/>
            </a:endParaRPr>
          </a:p>
          <a:p>
            <a:pPr algn="r" rtl="1">
              <a:lnSpc>
                <a:spcPct val="150000"/>
              </a:lnSpc>
            </a:pPr>
            <a:endParaRPr lang="ar-IQ" sz="2000" b="1" dirty="0">
              <a:solidFill>
                <a:schemeClr val="bg1">
                  <a:lumMod val="65000"/>
                </a:schemeClr>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4943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CEFAA6-8244-4268-B1AE-8D57CAF6620F}"/>
              </a:ext>
            </a:extLst>
          </p:cNvPr>
          <p:cNvSpPr txBox="1"/>
          <p:nvPr/>
        </p:nvSpPr>
        <p:spPr>
          <a:xfrm>
            <a:off x="2687444" y="343324"/>
            <a:ext cx="6835697" cy="523220"/>
          </a:xfrm>
          <a:prstGeom prst="rect">
            <a:avLst/>
          </a:prstGeom>
          <a:noFill/>
        </p:spPr>
        <p:txBody>
          <a:bodyPr wrap="square" rtlCol="1">
            <a:spAutoFit/>
          </a:bodyPr>
          <a:lstStyle/>
          <a:p>
            <a:pPr algn="ctr" rtl="1"/>
            <a:r>
              <a:rPr lang="ar-IQ" sz="2800" b="1" dirty="0">
                <a:solidFill>
                  <a:schemeClr val="bg1"/>
                </a:solidFill>
                <a:latin typeface="A Jannat LT" panose="01000000000000000000" pitchFamily="2" charset="-78"/>
                <a:cs typeface="A Jannat LT" panose="01000000000000000000" pitchFamily="2" charset="-78"/>
              </a:rPr>
              <a:t>استراتيجيات مخاطبة الدوافع لدي الأفراد</a:t>
            </a:r>
            <a:endParaRPr lang="ar-IQ" sz="2800" dirty="0">
              <a:solidFill>
                <a:schemeClr val="bg1"/>
              </a:solidFill>
              <a:latin typeface="Abo-thar" panose="05010101010101010101" pitchFamily="2" charset="2"/>
              <a:cs typeface="A Jannat LT" panose="01000000000000000000" pitchFamily="2" charset="-78"/>
            </a:endParaRPr>
          </a:p>
        </p:txBody>
      </p:sp>
      <p:graphicFrame>
        <p:nvGraphicFramePr>
          <p:cNvPr id="4" name="رسم تخطيطي 1">
            <a:extLst>
              <a:ext uri="{FF2B5EF4-FFF2-40B4-BE49-F238E27FC236}">
                <a16:creationId xmlns:a16="http://schemas.microsoft.com/office/drawing/2014/main" id="{9162F431-1A4B-4151-A636-4D398C9876BB}"/>
              </a:ext>
            </a:extLst>
          </p:cNvPr>
          <p:cNvGraphicFramePr/>
          <p:nvPr>
            <p:extLst>
              <p:ext uri="{D42A27DB-BD31-4B8C-83A1-F6EECF244321}">
                <p14:modId xmlns:p14="http://schemas.microsoft.com/office/powerpoint/2010/main" val="1904076582"/>
              </p:ext>
            </p:extLst>
          </p:nvPr>
        </p:nvGraphicFramePr>
        <p:xfrm>
          <a:off x="3103848" y="1247093"/>
          <a:ext cx="6419293" cy="491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C12071E-8D8D-45C0-9A27-ABEC31E808CD}"/>
              </a:ext>
            </a:extLst>
          </p:cNvPr>
          <p:cNvSpPr txBox="1"/>
          <p:nvPr/>
        </p:nvSpPr>
        <p:spPr>
          <a:xfrm>
            <a:off x="6363477" y="1483567"/>
            <a:ext cx="5019869" cy="1569660"/>
          </a:xfrm>
          <a:prstGeom prst="rect">
            <a:avLst/>
          </a:prstGeom>
          <a:noFill/>
        </p:spPr>
        <p:txBody>
          <a:bodyPr wrap="square" rtlCol="1">
            <a:spAutoFit/>
          </a:bodyPr>
          <a:lstStyle/>
          <a:p>
            <a:pPr algn="r"/>
            <a:r>
              <a:rPr lang="ar-IQ" sz="3200" b="1" dirty="0">
                <a:solidFill>
                  <a:schemeClr val="accent4">
                    <a:lumMod val="75000"/>
                  </a:schemeClr>
                </a:solidFill>
                <a:latin typeface="A Jannat LT" panose="01000000000000000000" pitchFamily="2" charset="-78"/>
                <a:cs typeface="A Jannat LT" panose="01000000000000000000" pitchFamily="2" charset="-78"/>
              </a:rPr>
              <a:t>اولا: </a:t>
            </a:r>
          </a:p>
          <a:p>
            <a:pPr algn="r"/>
            <a:r>
              <a:rPr lang="ar-IQ" sz="3200" b="1" dirty="0">
                <a:solidFill>
                  <a:schemeClr val="accent4">
                    <a:lumMod val="75000"/>
                  </a:schemeClr>
                </a:solidFill>
                <a:latin typeface="A Jannat LT" panose="01000000000000000000" pitchFamily="2" charset="-78"/>
                <a:cs typeface="A Jannat LT" panose="01000000000000000000" pitchFamily="2" charset="-78"/>
              </a:rPr>
              <a:t>الاستراتيجيات </a:t>
            </a:r>
          </a:p>
          <a:p>
            <a:pPr algn="r"/>
            <a:r>
              <a:rPr lang="ar-IQ" sz="3200" b="1" dirty="0">
                <a:solidFill>
                  <a:schemeClr val="accent4">
                    <a:lumMod val="75000"/>
                  </a:schemeClr>
                </a:solidFill>
                <a:latin typeface="A Jannat LT" panose="01000000000000000000" pitchFamily="2" charset="-78"/>
                <a:cs typeface="A Jannat LT" panose="01000000000000000000" pitchFamily="2" charset="-78"/>
              </a:rPr>
              <a:t>المنطقية:</a:t>
            </a:r>
          </a:p>
        </p:txBody>
      </p:sp>
    </p:spTree>
    <p:extLst>
      <p:ext uri="{BB962C8B-B14F-4D97-AF65-F5344CB8AC3E}">
        <p14:creationId xmlns:p14="http://schemas.microsoft.com/office/powerpoint/2010/main" val="421272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4392</TotalTime>
  <Words>1954</Words>
  <Application>Microsoft Office PowerPoint</Application>
  <PresentationFormat>Widescreen</PresentationFormat>
  <Paragraphs>116</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 Jannat LT</vt:lpstr>
      <vt:lpstr>Abo-thar</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 mohsen</dc:creator>
  <cp:lastModifiedBy>ma mohsen</cp:lastModifiedBy>
  <cp:revision>229</cp:revision>
  <dcterms:created xsi:type="dcterms:W3CDTF">2020-01-11T18:26:10Z</dcterms:created>
  <dcterms:modified xsi:type="dcterms:W3CDTF">2020-12-19T09:43:37Z</dcterms:modified>
</cp:coreProperties>
</file>